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6" r:id="rId5"/>
    <p:sldMasterId id="2147484507" r:id="rId6"/>
    <p:sldMasterId id="2147484526" r:id="rId7"/>
    <p:sldMasterId id="2147484539" r:id="rId8"/>
  </p:sldMasterIdLst>
  <p:notesMasterIdLst>
    <p:notesMasterId r:id="rId36"/>
  </p:notesMasterIdLst>
  <p:handoutMasterIdLst>
    <p:handoutMasterId r:id="rId37"/>
  </p:handoutMasterIdLst>
  <p:sldIdLst>
    <p:sldId id="1485" r:id="rId9"/>
    <p:sldId id="1519" r:id="rId10"/>
    <p:sldId id="1553" r:id="rId11"/>
    <p:sldId id="1554" r:id="rId12"/>
    <p:sldId id="1577" r:id="rId13"/>
    <p:sldId id="1556" r:id="rId14"/>
    <p:sldId id="1557" r:id="rId15"/>
    <p:sldId id="1558" r:id="rId16"/>
    <p:sldId id="1559" r:id="rId17"/>
    <p:sldId id="1560" r:id="rId18"/>
    <p:sldId id="1561" r:id="rId19"/>
    <p:sldId id="1562" r:id="rId20"/>
    <p:sldId id="1563" r:id="rId21"/>
    <p:sldId id="1564" r:id="rId22"/>
    <p:sldId id="1565" r:id="rId23"/>
    <p:sldId id="1566" r:id="rId24"/>
    <p:sldId id="1567" r:id="rId25"/>
    <p:sldId id="1568" r:id="rId26"/>
    <p:sldId id="1569" r:id="rId27"/>
    <p:sldId id="1570" r:id="rId28"/>
    <p:sldId id="1571" r:id="rId29"/>
    <p:sldId id="1572" r:id="rId30"/>
    <p:sldId id="1573" r:id="rId31"/>
    <p:sldId id="1574" r:id="rId32"/>
    <p:sldId id="1575" r:id="rId33"/>
    <p:sldId id="1576" r:id="rId34"/>
    <p:sldId id="1578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I Immersion Workshop Template" id="{A073DAE3-B461-442F-A3D3-6642BD875E45}">
          <p14:sldIdLst>
            <p14:sldId id="1485"/>
            <p14:sldId id="1519"/>
            <p14:sldId id="1553"/>
            <p14:sldId id="1554"/>
            <p14:sldId id="1577"/>
            <p14:sldId id="1556"/>
            <p14:sldId id="1557"/>
            <p14:sldId id="1558"/>
            <p14:sldId id="1559"/>
            <p14:sldId id="1560"/>
            <p14:sldId id="1561"/>
            <p14:sldId id="1562"/>
            <p14:sldId id="1563"/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  <p14:sldId id="1572"/>
            <p14:sldId id="1573"/>
            <p14:sldId id="1574"/>
            <p14:sldId id="1575"/>
            <p14:sldId id="1576"/>
            <p14:sldId id="15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188F"/>
    <a:srgbClr val="FFFFFF"/>
    <a:srgbClr val="000000"/>
    <a:srgbClr val="FF8C00"/>
    <a:srgbClr val="D83B01"/>
    <a:srgbClr val="FFB900"/>
    <a:srgbClr val="107C10"/>
    <a:srgbClr val="35353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136" autoAdjust="0"/>
  </p:normalViewPr>
  <p:slideViewPr>
    <p:cSldViewPr>
      <p:cViewPr varScale="1">
        <p:scale>
          <a:sx n="106" d="100"/>
          <a:sy n="106" d="100"/>
        </p:scale>
        <p:origin x="65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81" d="100"/>
          <a:sy n="81" d="100"/>
        </p:scale>
        <p:origin x="2826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AI Immersion Workshop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5/9/2017 3:33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AI Immersion Workshop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5/9/2017 3:33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5/9/2017 3:33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524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804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663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285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306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335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146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487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560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843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5/9/2017 3:33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3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368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965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801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975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10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116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75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4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64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83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3502C-C31B-4B4E-AE74-6CA1013EE7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4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663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091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569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5/9/2017 3:33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03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6861" y="1654778"/>
            <a:ext cx="11089614" cy="398976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1112837" y="1654778"/>
            <a:ext cx="7162800" cy="4038600"/>
          </a:xfrm>
          <a:prstGeom prst="rect">
            <a:avLst/>
          </a:prstGeom>
          <a:gradFill>
            <a:gsLst>
              <a:gs pos="4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 userDrawn="1"/>
        </p:nvSpPr>
        <p:spPr bwMode="black">
          <a:xfrm>
            <a:off x="294215" y="2659062"/>
            <a:ext cx="11887200" cy="1126462"/>
          </a:xfrm>
          <a:prstGeom prst="rect">
            <a:avLst/>
          </a:prstGeom>
          <a:noFill/>
        </p:spPr>
        <p:txBody>
          <a:bodyPr wrap="square" lIns="137160" tIns="146304" rIns="13716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AI Immersion Workshop</a:t>
            </a:r>
          </a:p>
        </p:txBody>
      </p:sp>
      <p:sp>
        <p:nvSpPr>
          <p:cNvPr id="12" name="TextBox 11"/>
          <p:cNvSpPr txBox="1"/>
          <p:nvPr userDrawn="1"/>
        </p:nvSpPr>
        <p:spPr bwMode="black">
          <a:xfrm>
            <a:off x="294215" y="3649662"/>
            <a:ext cx="10195024" cy="738664"/>
          </a:xfrm>
          <a:prstGeom prst="rect">
            <a:avLst/>
          </a:prstGeom>
          <a:noFill/>
        </p:spPr>
        <p:txBody>
          <a:bodyPr wrap="square" lIns="137160" tIns="146304" rIns="13716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May 9, 2017</a:t>
            </a:r>
            <a:r>
              <a:rPr lang="en-US" sz="3200" baseline="0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n-US" sz="3200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| W Seattle Hotel, Seattle, WA</a:t>
            </a:r>
          </a:p>
        </p:txBody>
      </p: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2280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1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6266" y="0"/>
            <a:ext cx="6120209" cy="699452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73151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1164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297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375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58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91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46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683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77505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2834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35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4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794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82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63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85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372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3CB5-9225-4F5A-9B56-B748770810A2}" type="datetimeFigureOut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DB02-CCAE-42BD-BC30-E87B59DCF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3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7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90" y="5357957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9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7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4"/>
            <a:ext cx="2743200" cy="461665"/>
          </a:xfrm>
        </p:spPr>
        <p:txBody>
          <a:bodyPr/>
          <a:lstStyle>
            <a:lvl1pPr marL="0" marR="0" indent="0" algn="r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2"/>
            <a:ext cx="1659463" cy="672108"/>
          </a:xfrm>
          <a:prstGeom prst="rect">
            <a:avLst/>
          </a:prstGeom>
        </p:spPr>
        <p:txBody>
          <a:bodyPr wrap="none" lIns="182854" tIns="146283" rIns="182854" bIns="146283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005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88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48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651" marR="0" lvl="1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7875" marR="0" lvl="2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449" marR="0" lvl="3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023" marR="0" lvl="4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69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6956" marR="0" lvl="1" indent="-17141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640" marR="0" lvl="2" indent="-188876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516" marR="0" lvl="3" indent="-17618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741" marR="0" lvl="4" indent="-169831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57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927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6060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36762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3279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5712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784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07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89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30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7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5069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09" indent="0" algn="ctr">
              <a:buNone/>
              <a:defRPr sz="2040"/>
            </a:lvl2pPr>
            <a:lvl3pPr marL="932418" indent="0" algn="ctr">
              <a:buNone/>
              <a:defRPr sz="1836"/>
            </a:lvl3pPr>
            <a:lvl4pPr marL="1398627" indent="0" algn="ctr">
              <a:buNone/>
              <a:defRPr sz="1632"/>
            </a:lvl4pPr>
            <a:lvl5pPr marL="1864835" indent="0" algn="ctr">
              <a:buNone/>
              <a:defRPr sz="1632"/>
            </a:lvl5pPr>
            <a:lvl6pPr marL="2331044" indent="0" algn="ctr">
              <a:buNone/>
              <a:defRPr sz="1632"/>
            </a:lvl6pPr>
            <a:lvl7pPr marL="2797253" indent="0" algn="ctr">
              <a:buNone/>
              <a:defRPr sz="1632"/>
            </a:lvl7pPr>
            <a:lvl8pPr marL="3263461" indent="0" algn="ctr">
              <a:buNone/>
              <a:defRPr sz="1632"/>
            </a:lvl8pPr>
            <a:lvl9pPr marL="3729669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3CB5-9225-4F5A-9B56-B748770810A2}" type="datetimeFigureOut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DB02-CCAE-42BD-BC30-E87B59DCF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803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C594-F28A-4420-A5D6-5DC74B458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3ED78-5A4A-4CBC-896F-EF8484B45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F71F4-467E-4E3F-AF67-4904E43B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81C8A-3AD4-4AC1-8B6F-B81E46BF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17442-9E71-4C7E-AEE4-B419A1FF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179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0BA5-F253-4F76-816E-5CE91CAC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12326-C0F0-408F-9A7F-B673A131D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03067-B5A5-41EB-9380-B8F5DCC6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31131-4C7D-4DC7-B98D-37A5EFA98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5CD03-B279-42A1-815A-49D853C4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327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F43A-B10B-438A-B318-9711F3B7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541B2-17C4-4BB8-95A9-0021B29CF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E8A00-BDF5-4A45-87B1-B8F98617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C4B10-7968-4EA3-BACA-4DBCB806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2B1F2-FBBF-4F1F-87B3-3AE1E1B8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214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7858-4806-4254-9AF1-E475B309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07A70-B4DC-4581-A668-0AB0409F5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4D9A8-71D8-40CF-9D83-8CE8CB955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C495E-9606-4466-A7C1-E947D3BC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EBC30-0293-4C3B-8B4A-859ED9EB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862FA-D4C3-4A1F-9B56-9AABC9A4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2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3880-1B87-4815-8455-6C74E2D42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8BA87-9314-4A5A-8F1A-45358A72A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8CCA1-E31C-4F7F-9A2B-226B84F60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3A8A45-0138-419C-97A9-77268DF17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E6A70-1BC0-4AAB-9851-D50D89B36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4D8F9-B52B-4BB5-93B6-350A3D67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FC762-F59D-4E79-A626-B42C4036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A5F49F-79C8-47CC-A0A3-45567729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0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C041-C0C5-43CC-9F8F-D09C24CA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CD72-B868-4659-AD93-885BBD809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C0BCA-5BA3-43B4-B687-112CA031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E285D-643B-400D-BBA5-397A1398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9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0CAD49-EADB-44EA-B12B-8A9DF3343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12A6A-2DE7-4C6F-8465-E86652D7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6AA55-3F84-48EF-B1F4-192DD154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45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9707-6EFB-4CA2-B255-BD504B99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2EFB-A466-473F-98D1-CE43CE1F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92BE3-476B-4E53-A5FD-65041026B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88636-25ED-4CFF-ABEF-7BC45753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67D0D-EF05-4E5A-ADE0-764034AF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3BBCF-BBB4-4A55-975A-7BB543AC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04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7378-0142-4C08-8846-C75A30B6C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E0FC28-BF45-409D-89F3-71FF378B43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9001A-85CA-49DD-9326-E57E23D93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6B65B-BA23-4841-8E7C-E6C6FA4D0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D516F-4A65-4A5E-807C-17C119EB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CFA95-6E2C-4832-977C-FFA268B3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90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DC0F-EBBC-42F3-8D70-42C25CE7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79A7B-FB69-4172-AF24-AA92AF102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81E2-FE1B-4A77-8F91-DEAFBC84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D1C72-EC9A-4D30-B3CC-24B0855F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9C09-8B10-4ACC-A7D5-3389041A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572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1FCA20-14DA-4839-AC25-DFE0113F3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5BA7A-7F6C-40EC-98E6-6A11083CA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72311-E42E-4C19-8D57-8471B9B6C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F44D-80B4-4B1A-9998-77D15732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D5096-F088-4B5E-89AD-FAE75334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896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82509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1053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3033291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icrosoft Confidential"/>
          <p:cNvSpPr/>
          <p:nvPr/>
        </p:nvSpPr>
        <p:spPr>
          <a:xfrm>
            <a:off x="270086" y="6590006"/>
            <a:ext cx="1718653" cy="16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1088"/>
              <a:t>Microsoft Confidential</a:t>
            </a:r>
          </a:p>
        </p:txBody>
      </p:sp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777716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rior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ody Level One…"/>
          <p:cNvSpPr>
            <a:spLocks noGrp="1"/>
          </p:cNvSpPr>
          <p:nvPr>
            <p:ph type="body" sz="half" idx="1"/>
          </p:nvPr>
        </p:nvSpPr>
        <p:spPr>
          <a:xfrm>
            <a:off x="0" y="1261869"/>
            <a:ext cx="6218238" cy="4973886"/>
          </a:xfrm>
          <a:prstGeom prst="rect">
            <a:avLst/>
          </a:prstGeom>
        </p:spPr>
        <p:txBody>
          <a:bodyPr lIns="182879" tIns="182879" rIns="182879" bIns="182879"/>
          <a:lstStyle>
            <a:lvl1pPr marL="0" indent="0">
              <a:buSzTx/>
              <a:buFontTx/>
              <a:buNone/>
              <a:defRPr sz="3264">
                <a:solidFill>
                  <a:srgbClr val="000000"/>
                </a:solidFill>
              </a:defRPr>
            </a:lvl1pPr>
            <a:lvl2pPr marL="901532" indent="-466310">
              <a:buFontTx/>
              <a:defRPr sz="3264">
                <a:solidFill>
                  <a:srgbClr val="000000"/>
                </a:solidFill>
              </a:defRPr>
            </a:lvl2pPr>
            <a:lvl3pPr marL="1271753" indent="-339133">
              <a:buFontTx/>
              <a:defRPr sz="3264">
                <a:solidFill>
                  <a:srgbClr val="000000"/>
                </a:solidFill>
              </a:defRPr>
            </a:lvl3pPr>
            <a:lvl4pPr marL="1803064" indent="-373046">
              <a:buFontTx/>
              <a:defRPr sz="3264">
                <a:solidFill>
                  <a:srgbClr val="000000"/>
                </a:solidFill>
              </a:defRPr>
            </a:lvl4pPr>
            <a:lvl5pPr marL="2321185" indent="-331597">
              <a:buFontTx/>
              <a:defRPr sz="3264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Microsoft Confidential"/>
          <p:cNvSpPr/>
          <p:nvPr/>
        </p:nvSpPr>
        <p:spPr>
          <a:xfrm>
            <a:off x="270086" y="6590006"/>
            <a:ext cx="1718653" cy="16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1088"/>
              <a:t>Microsoft Confidential</a:t>
            </a:r>
          </a:p>
        </p:txBody>
      </p:sp>
      <p:sp>
        <p:nvSpPr>
          <p:cNvPr id="35" name="Title Text"/>
          <p:cNvSpPr>
            <a:spLocks noGrp="1"/>
          </p:cNvSpPr>
          <p:nvPr>
            <p:ph type="title"/>
          </p:nvPr>
        </p:nvSpPr>
        <p:spPr>
          <a:xfrm>
            <a:off x="141808" y="-4"/>
            <a:ext cx="12294669" cy="1236022"/>
          </a:xfrm>
          <a:prstGeom prst="rect">
            <a:avLst/>
          </a:prstGeom>
        </p:spPr>
        <p:txBody>
          <a:bodyPr lIns="91439" tIns="91439" rIns="91439" bIns="91439"/>
          <a:lstStyle/>
          <a:p>
            <a:r>
              <a:t>Title Text</a:t>
            </a:r>
          </a:p>
        </p:txBody>
      </p:sp>
      <p:sp>
        <p:nvSpPr>
          <p:cNvPr id="3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301541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terior4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>
            <a:spLocks noGrp="1"/>
          </p:cNvSpPr>
          <p:nvPr>
            <p:ph type="body" idx="1"/>
          </p:nvPr>
        </p:nvSpPr>
        <p:spPr>
          <a:xfrm>
            <a:off x="0" y="1261869"/>
            <a:ext cx="12436475" cy="4973886"/>
          </a:xfrm>
          <a:prstGeom prst="rect">
            <a:avLst/>
          </a:prstGeom>
        </p:spPr>
        <p:txBody>
          <a:bodyPr lIns="182879" tIns="182879" rIns="182879" bIns="182879"/>
          <a:lstStyle>
            <a:lvl1pPr marL="0" indent="0">
              <a:buSzTx/>
              <a:buFontTx/>
              <a:buNone/>
              <a:defRPr sz="3264">
                <a:solidFill>
                  <a:srgbClr val="000000"/>
                </a:solidFill>
              </a:defRPr>
            </a:lvl1pPr>
            <a:lvl2pPr marL="901532" indent="-466310">
              <a:buFontTx/>
              <a:defRPr sz="3264">
                <a:solidFill>
                  <a:srgbClr val="000000"/>
                </a:solidFill>
              </a:defRPr>
            </a:lvl2pPr>
            <a:lvl3pPr marL="1271753" indent="-339133">
              <a:buFontTx/>
              <a:defRPr sz="3264">
                <a:solidFill>
                  <a:srgbClr val="000000"/>
                </a:solidFill>
              </a:defRPr>
            </a:lvl3pPr>
            <a:lvl4pPr marL="1803064" indent="-373046">
              <a:buFontTx/>
              <a:defRPr sz="3264">
                <a:solidFill>
                  <a:srgbClr val="000000"/>
                </a:solidFill>
              </a:defRPr>
            </a:lvl4pPr>
            <a:lvl5pPr marL="2321185" indent="-331597">
              <a:buFontTx/>
              <a:defRPr sz="3264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itle Text"/>
          <p:cNvSpPr>
            <a:spLocks noGrp="1"/>
          </p:cNvSpPr>
          <p:nvPr>
            <p:ph type="title"/>
          </p:nvPr>
        </p:nvSpPr>
        <p:spPr>
          <a:xfrm>
            <a:off x="141808" y="-4"/>
            <a:ext cx="12294669" cy="1236022"/>
          </a:xfrm>
          <a:prstGeom prst="rect">
            <a:avLst/>
          </a:prstGeom>
        </p:spPr>
        <p:txBody>
          <a:bodyPr lIns="91439" tIns="91439" rIns="91439" bIns="91439"/>
          <a:lstStyle/>
          <a:p>
            <a:r>
              <a:t>Title Text</a:t>
            </a:r>
          </a:p>
        </p:txBody>
      </p:sp>
      <p:sp>
        <p:nvSpPr>
          <p:cNvPr id="5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138088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rior2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-13903" y="1237617"/>
            <a:ext cx="12438903" cy="870432"/>
          </a:xfrm>
          <a:prstGeom prst="rect">
            <a:avLst/>
          </a:prstGeom>
        </p:spPr>
        <p:txBody>
          <a:bodyPr lIns="91439" tIns="91439" rIns="91439" bIns="91439" anchor="ctr"/>
          <a:lstStyle>
            <a:lvl1pPr marL="0" indent="0">
              <a:buSzTx/>
              <a:buFontTx/>
              <a:buNone/>
              <a:defRPr sz="3400">
                <a:latin typeface="+mn-lt"/>
                <a:ea typeface="+mn-ea"/>
                <a:cs typeface="+mn-cs"/>
                <a:sym typeface="Segoe UI"/>
              </a:defRPr>
            </a:lvl1pPr>
            <a:lvl2pPr marL="0" indent="621746">
              <a:buSzTx/>
              <a:buFontTx/>
              <a:buNone/>
              <a:defRPr sz="3400">
                <a:latin typeface="+mn-lt"/>
                <a:ea typeface="+mn-ea"/>
                <a:cs typeface="+mn-cs"/>
                <a:sym typeface="Segoe UI"/>
              </a:defRPr>
            </a:lvl2pPr>
            <a:lvl3pPr marL="0" indent="1243493">
              <a:buSzTx/>
              <a:buFontTx/>
              <a:buNone/>
              <a:defRPr sz="3400">
                <a:latin typeface="+mn-lt"/>
                <a:ea typeface="+mn-ea"/>
                <a:cs typeface="+mn-cs"/>
                <a:sym typeface="Segoe UI"/>
              </a:defRPr>
            </a:lvl3pPr>
            <a:lvl4pPr marL="0" indent="1865239">
              <a:buSzTx/>
              <a:buFontTx/>
              <a:buNone/>
              <a:defRPr sz="3400">
                <a:latin typeface="+mn-lt"/>
                <a:ea typeface="+mn-ea"/>
                <a:cs typeface="+mn-cs"/>
                <a:sym typeface="Segoe UI"/>
              </a:defRPr>
            </a:lvl4pPr>
            <a:lvl5pPr marL="0" indent="2486985">
              <a:buSzTx/>
              <a:buFontTx/>
              <a:buNone/>
              <a:defRPr sz="3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Microsoft Confidential"/>
          <p:cNvSpPr/>
          <p:nvPr/>
        </p:nvSpPr>
        <p:spPr>
          <a:xfrm>
            <a:off x="270086" y="6590006"/>
            <a:ext cx="1718653" cy="16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1088"/>
              <a:t>Microsoft Confidential</a:t>
            </a:r>
          </a:p>
        </p:txBody>
      </p:sp>
      <p:sp>
        <p:nvSpPr>
          <p:cNvPr id="63" name="Title Text"/>
          <p:cNvSpPr>
            <a:spLocks noGrp="1"/>
          </p:cNvSpPr>
          <p:nvPr>
            <p:ph type="title"/>
          </p:nvPr>
        </p:nvSpPr>
        <p:spPr>
          <a:xfrm>
            <a:off x="141808" y="-4"/>
            <a:ext cx="12294669" cy="1236022"/>
          </a:xfrm>
          <a:prstGeom prst="rect">
            <a:avLst/>
          </a:prstGeom>
        </p:spPr>
        <p:txBody>
          <a:bodyPr lIns="91439" tIns="91439" rIns="91439" bIns="91439"/>
          <a:lstStyle/>
          <a:p>
            <a:r>
              <a:t>Title Text</a:t>
            </a:r>
          </a:p>
        </p:txBody>
      </p:sp>
      <p:sp>
        <p:nvSpPr>
          <p:cNvPr id="6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548749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rior4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-13903" y="1237617"/>
            <a:ext cx="6219452" cy="870432"/>
          </a:xfrm>
          <a:prstGeom prst="rect">
            <a:avLst/>
          </a:prstGeom>
        </p:spPr>
        <p:txBody>
          <a:bodyPr lIns="91439" tIns="91439" rIns="91439" bIns="91439" anchor="ctr"/>
          <a:lstStyle>
            <a:lvl1pPr marL="0" indent="0">
              <a:buSzTx/>
              <a:buFontTx/>
              <a:buNone/>
              <a:defRPr sz="3400">
                <a:latin typeface="+mn-lt"/>
                <a:ea typeface="+mn-ea"/>
                <a:cs typeface="+mn-cs"/>
                <a:sym typeface="Segoe UI"/>
              </a:defRPr>
            </a:lvl1pPr>
            <a:lvl2pPr marL="0" indent="621746">
              <a:buSzTx/>
              <a:buFontTx/>
              <a:buNone/>
              <a:defRPr sz="3400">
                <a:latin typeface="+mn-lt"/>
                <a:ea typeface="+mn-ea"/>
                <a:cs typeface="+mn-cs"/>
                <a:sym typeface="Segoe UI"/>
              </a:defRPr>
            </a:lvl2pPr>
            <a:lvl3pPr marL="0" indent="1243493">
              <a:buSzTx/>
              <a:buFontTx/>
              <a:buNone/>
              <a:defRPr sz="3400">
                <a:latin typeface="+mn-lt"/>
                <a:ea typeface="+mn-ea"/>
                <a:cs typeface="+mn-cs"/>
                <a:sym typeface="Segoe UI"/>
              </a:defRPr>
            </a:lvl3pPr>
            <a:lvl4pPr marL="0" indent="1865239">
              <a:buSzTx/>
              <a:buFontTx/>
              <a:buNone/>
              <a:defRPr sz="3400">
                <a:latin typeface="+mn-lt"/>
                <a:ea typeface="+mn-ea"/>
                <a:cs typeface="+mn-cs"/>
                <a:sym typeface="Segoe UI"/>
              </a:defRPr>
            </a:lvl4pPr>
            <a:lvl5pPr marL="0" indent="2486985">
              <a:buSzTx/>
              <a:buFontTx/>
              <a:buNone/>
              <a:defRPr sz="3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Rectangle"/>
          <p:cNvSpPr>
            <a:spLocks noGrp="1"/>
          </p:cNvSpPr>
          <p:nvPr>
            <p:ph type="body" sz="quarter" idx="13"/>
          </p:nvPr>
        </p:nvSpPr>
        <p:spPr>
          <a:xfrm>
            <a:off x="6217024" y="1236020"/>
            <a:ext cx="6219452" cy="870431"/>
          </a:xfrm>
          <a:prstGeom prst="rect">
            <a:avLst/>
          </a:prstGeom>
        </p:spPr>
        <p:txBody>
          <a:bodyPr lIns="91439" tIns="91439" rIns="91439" bIns="91439" anchor="ctr"/>
          <a:lstStyle>
            <a:lvl1pPr marL="0" indent="0">
              <a:buSzTx/>
              <a:buFontTx/>
              <a:buNone/>
              <a:defRPr sz="25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marL="0" indent="0">
              <a:buSzTx/>
              <a:buFontTx/>
              <a:buNone/>
              <a:defRPr sz="2500">
                <a:latin typeface="+mn-lt"/>
                <a:ea typeface="+mn-ea"/>
                <a:cs typeface="+mn-cs"/>
                <a:sym typeface="Segoe UI"/>
              </a:defRPr>
            </a:pPr>
            <a:endParaRPr/>
          </a:p>
        </p:txBody>
      </p:sp>
      <p:sp>
        <p:nvSpPr>
          <p:cNvPr id="73" name="Microsoft Confidential"/>
          <p:cNvSpPr/>
          <p:nvPr/>
        </p:nvSpPr>
        <p:spPr>
          <a:xfrm>
            <a:off x="270086" y="6590006"/>
            <a:ext cx="1718653" cy="16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1088"/>
              <a:t>Microsoft Confidential</a:t>
            </a:r>
          </a:p>
        </p:txBody>
      </p:sp>
      <p:sp>
        <p:nvSpPr>
          <p:cNvPr id="74" name="Title Text"/>
          <p:cNvSpPr>
            <a:spLocks noGrp="1"/>
          </p:cNvSpPr>
          <p:nvPr>
            <p:ph type="title"/>
          </p:nvPr>
        </p:nvSpPr>
        <p:spPr>
          <a:xfrm>
            <a:off x="141808" y="-4"/>
            <a:ext cx="12294669" cy="1236022"/>
          </a:xfrm>
          <a:prstGeom prst="rect">
            <a:avLst/>
          </a:prstGeom>
        </p:spPr>
        <p:txBody>
          <a:bodyPr lIns="91439" tIns="91439" rIns="91439" bIns="91439"/>
          <a:lstStyle/>
          <a:p>
            <a:r>
              <a:t>Title Text</a:t>
            </a:r>
          </a:p>
        </p:txBody>
      </p:sp>
      <p:sp>
        <p:nvSpPr>
          <p:cNvPr id="7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29563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Microsoft Confidential"/>
          <p:cNvSpPr/>
          <p:nvPr/>
        </p:nvSpPr>
        <p:spPr>
          <a:xfrm>
            <a:off x="270086" y="6590006"/>
            <a:ext cx="1718653" cy="16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1088"/>
              <a:t>Microsoft Confidential</a:t>
            </a:r>
          </a:p>
        </p:txBody>
      </p:sp>
      <p:sp>
        <p:nvSpPr>
          <p:cNvPr id="8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6993235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>
            <a:spLocks noGrp="1"/>
          </p:cNvSpPr>
          <p:nvPr>
            <p:ph type="body" idx="1"/>
          </p:nvPr>
        </p:nvSpPr>
        <p:spPr>
          <a:xfrm>
            <a:off x="615346" y="1884047"/>
            <a:ext cx="11210102" cy="43961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8585A"/>
                </a:solidFill>
                <a:latin typeface="+mn-lt"/>
                <a:ea typeface="+mn-ea"/>
                <a:cs typeface="+mn-cs"/>
                <a:sym typeface="Segoe UI"/>
              </a:defRPr>
            </a:lvl1pPr>
            <a:lvl2pPr>
              <a:defRPr>
                <a:solidFill>
                  <a:srgbClr val="58585A"/>
                </a:solidFill>
                <a:latin typeface="+mn-lt"/>
                <a:ea typeface="+mn-ea"/>
                <a:cs typeface="+mn-cs"/>
                <a:sym typeface="Segoe UI"/>
              </a:defRPr>
            </a:lvl2pPr>
            <a:lvl3pPr>
              <a:defRPr>
                <a:solidFill>
                  <a:srgbClr val="58585A"/>
                </a:solidFill>
                <a:latin typeface="+mn-lt"/>
                <a:ea typeface="+mn-ea"/>
                <a:cs typeface="+mn-cs"/>
                <a:sym typeface="Segoe UI"/>
              </a:defRPr>
            </a:lvl3pPr>
            <a:lvl4pPr>
              <a:defRPr>
                <a:solidFill>
                  <a:srgbClr val="58585A"/>
                </a:solidFill>
                <a:latin typeface="+mn-lt"/>
                <a:ea typeface="+mn-ea"/>
                <a:cs typeface="+mn-cs"/>
                <a:sym typeface="Segoe UI"/>
              </a:defRPr>
            </a:lvl4pPr>
            <a:lvl5pPr>
              <a:defRPr>
                <a:solidFill>
                  <a:srgbClr val="58585A"/>
                </a:solidFill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855008" y="373474"/>
            <a:ext cx="10726460" cy="13514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Slide Number"/>
          <p:cNvSpPr>
            <a:spLocks noGrp="1"/>
          </p:cNvSpPr>
          <p:nvPr>
            <p:ph type="sldNum" sz="quarter" idx="2"/>
          </p:nvPr>
        </p:nvSpPr>
        <p:spPr>
          <a:xfrm>
            <a:off x="719549" y="6598028"/>
            <a:ext cx="303927" cy="301621"/>
          </a:xfrm>
          <a:prstGeom prst="rect">
            <a:avLst/>
          </a:prstGeom>
        </p:spPr>
        <p:txBody>
          <a:bodyPr/>
          <a:lstStyle>
            <a:lvl1pPr algn="l">
              <a:defRPr sz="1360">
                <a:solidFill>
                  <a:srgbClr val="0090D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289544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Text"/>
          <p:cNvSpPr>
            <a:spLocks noGrp="1"/>
          </p:cNvSpPr>
          <p:nvPr>
            <p:ph type="title"/>
          </p:nvPr>
        </p:nvSpPr>
        <p:spPr>
          <a:xfrm>
            <a:off x="855008" y="373474"/>
            <a:ext cx="10726460" cy="13514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9" name="Slide Number"/>
          <p:cNvSpPr>
            <a:spLocks noGrp="1"/>
          </p:cNvSpPr>
          <p:nvPr>
            <p:ph type="sldNum" sz="quarter" idx="2"/>
          </p:nvPr>
        </p:nvSpPr>
        <p:spPr>
          <a:xfrm>
            <a:off x="-2166364" y="3117833"/>
            <a:ext cx="168316" cy="16741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88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233720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>
            <a:spLocks noGrp="1"/>
          </p:cNvSpPr>
          <p:nvPr>
            <p:ph type="sldNum" sz="quarter" idx="2"/>
          </p:nvPr>
        </p:nvSpPr>
        <p:spPr>
          <a:xfrm>
            <a:off x="11532947" y="6395212"/>
            <a:ext cx="347209" cy="3434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87968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2-color Non-bulleted tex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>
            <a:spLocks noGrp="1"/>
          </p:cNvSpPr>
          <p:nvPr>
            <p:ph type="title"/>
          </p:nvPr>
        </p:nvSpPr>
        <p:spPr>
          <a:xfrm>
            <a:off x="855008" y="373474"/>
            <a:ext cx="10726460" cy="135141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>
            <a:spLocks noGrp="1"/>
          </p:cNvSpPr>
          <p:nvPr>
            <p:ph type="body" sz="half" idx="1"/>
          </p:nvPr>
        </p:nvSpPr>
        <p:spPr>
          <a:xfrm>
            <a:off x="274638" y="1212848"/>
            <a:ext cx="11887200" cy="202517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44546A"/>
                </a:solidFill>
              </a:defRPr>
            </a:lvl1pPr>
            <a:lvl2pPr marL="0" indent="0">
              <a:buSzTx/>
              <a:buFontTx/>
              <a:buNone/>
              <a:defRPr>
                <a:solidFill>
                  <a:srgbClr val="44546A"/>
                </a:solidFill>
              </a:defRPr>
            </a:lvl2pPr>
            <a:lvl3pPr marL="0" indent="228584">
              <a:buSzTx/>
              <a:buFontTx/>
              <a:buNone/>
              <a:defRPr>
                <a:solidFill>
                  <a:srgbClr val="44546A"/>
                </a:solidFill>
              </a:defRPr>
            </a:lvl3pPr>
            <a:lvl4pPr marL="0" indent="457168">
              <a:buSzTx/>
              <a:buFontTx/>
              <a:buNone/>
              <a:defRPr>
                <a:solidFill>
                  <a:srgbClr val="44546A"/>
                </a:solidFill>
              </a:defRPr>
            </a:lvl4pPr>
            <a:lvl5pPr marL="0" indent="685754">
              <a:buSzTx/>
              <a:buFontTx/>
              <a:buNone/>
              <a:defRPr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874280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Non-bulleted tex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>
            <a:spLocks noGrp="1"/>
          </p:cNvSpPr>
          <p:nvPr>
            <p:ph type="title"/>
          </p:nvPr>
        </p:nvSpPr>
        <p:spPr>
          <a:xfrm>
            <a:off x="855008" y="373474"/>
            <a:ext cx="10726460" cy="135141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3" name="Body Level One…"/>
          <p:cNvSpPr>
            <a:spLocks noGrp="1"/>
          </p:cNvSpPr>
          <p:nvPr>
            <p:ph type="body" sz="half" idx="1"/>
          </p:nvPr>
        </p:nvSpPr>
        <p:spPr>
          <a:xfrm>
            <a:off x="274638" y="1212848"/>
            <a:ext cx="11887200" cy="202517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0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228584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457168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685754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472383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whit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33359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6266" y="0"/>
            <a:ext cx="6120209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2125677"/>
            <a:ext cx="7315199" cy="1828786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60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4872215"/>
            <a:ext cx="73151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veloper Code Layou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>
            <a:spLocks noGrp="1"/>
          </p:cNvSpPr>
          <p:nvPr>
            <p:ph type="title"/>
          </p:nvPr>
        </p:nvSpPr>
        <p:spPr>
          <a:xfrm>
            <a:off x="855008" y="373474"/>
            <a:ext cx="10726460" cy="135141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9" name="Rectangle"/>
          <p:cNvSpPr/>
          <p:nvPr/>
        </p:nvSpPr>
        <p:spPr>
          <a:xfrm>
            <a:off x="2" y="1212849"/>
            <a:ext cx="12436476" cy="57816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2172" rIns="62172" anchor="ctr"/>
          <a:lstStyle/>
          <a:p>
            <a:pPr algn="ctr" defTabSz="932411">
              <a:defRPr sz="1300">
                <a:solidFill>
                  <a:srgbClr val="FFFFFF"/>
                </a:solidFill>
              </a:defRPr>
            </a:pPr>
            <a:endParaRPr sz="1768"/>
          </a:p>
        </p:txBody>
      </p:sp>
      <p:sp>
        <p:nvSpPr>
          <p:cNvPr id="150" name="Body Level One…"/>
          <p:cNvSpPr>
            <a:spLocks noGrp="1"/>
          </p:cNvSpPr>
          <p:nvPr>
            <p:ph type="body" sz="half" idx="1"/>
          </p:nvPr>
        </p:nvSpPr>
        <p:spPr>
          <a:xfrm>
            <a:off x="274638" y="1221158"/>
            <a:ext cx="11887200" cy="199593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64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indent="346530">
              <a:buSzTx/>
              <a:buFontTx/>
              <a:buNone/>
              <a:defRPr sz="3264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indent="584568">
              <a:buSzTx/>
              <a:buFontTx/>
              <a:buNone/>
              <a:defRPr sz="3264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indent="814508">
              <a:buSzTx/>
              <a:buFontTx/>
              <a:buNone/>
              <a:defRPr sz="3264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indent="1050927">
              <a:buSzTx/>
              <a:buFontTx/>
              <a:buNone/>
              <a:defRPr sz="3264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448447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ulleted tex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>
            <a:spLocks noGrp="1"/>
          </p:cNvSpPr>
          <p:nvPr>
            <p:ph type="title"/>
          </p:nvPr>
        </p:nvSpPr>
        <p:spPr>
          <a:xfrm>
            <a:off x="855008" y="373474"/>
            <a:ext cx="10726460" cy="135141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9" name="Body Level One…"/>
          <p:cNvSpPr>
            <a:spLocks noGrp="1"/>
          </p:cNvSpPr>
          <p:nvPr>
            <p:ph type="body" sz="half" idx="1"/>
          </p:nvPr>
        </p:nvSpPr>
        <p:spPr>
          <a:xfrm>
            <a:off x="365760" y="1371599"/>
            <a:ext cx="11704321" cy="22733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44"/>
              </a:spcBef>
              <a:buSzTx/>
              <a:buFontTx/>
              <a:buNone/>
              <a:defRPr sz="2720" spc="-30">
                <a:solidFill>
                  <a:srgbClr val="0072C6"/>
                </a:solidFill>
                <a:latin typeface="+mn-lt"/>
                <a:ea typeface="+mn-ea"/>
                <a:cs typeface="+mn-cs"/>
                <a:sym typeface="Segoe UI"/>
              </a:defRPr>
            </a:lvl1pPr>
            <a:lvl2pPr marL="326550" indent="-326550">
              <a:spcBef>
                <a:spcPts val="544"/>
              </a:spcBef>
              <a:buFontTx/>
              <a:defRPr sz="2720" spc="-30">
                <a:solidFill>
                  <a:srgbClr val="0072C6"/>
                </a:solidFill>
                <a:latin typeface="+mn-lt"/>
                <a:ea typeface="+mn-ea"/>
                <a:cs typeface="+mn-cs"/>
                <a:sym typeface="Segoe UI"/>
              </a:defRPr>
            </a:lvl2pPr>
            <a:lvl3pPr marL="457168" indent="-228584">
              <a:spcBef>
                <a:spcPts val="544"/>
              </a:spcBef>
              <a:buFontTx/>
              <a:defRPr sz="2720" spc="-30">
                <a:solidFill>
                  <a:srgbClr val="0072C6"/>
                </a:solidFill>
                <a:latin typeface="+mn-lt"/>
                <a:ea typeface="+mn-ea"/>
                <a:cs typeface="+mn-cs"/>
                <a:sym typeface="Segoe UI"/>
              </a:defRPr>
            </a:lvl3pPr>
            <a:lvl4pPr marL="711153" indent="-253983">
              <a:spcBef>
                <a:spcPts val="544"/>
              </a:spcBef>
              <a:buFontTx/>
              <a:defRPr sz="2720" spc="-30">
                <a:solidFill>
                  <a:srgbClr val="0072C6"/>
                </a:solidFill>
                <a:latin typeface="+mn-lt"/>
                <a:ea typeface="+mn-ea"/>
                <a:cs typeface="+mn-cs"/>
                <a:sym typeface="Segoe UI"/>
              </a:defRPr>
            </a:lvl4pPr>
            <a:lvl5pPr marL="939737" indent="-253983">
              <a:spcBef>
                <a:spcPts val="544"/>
              </a:spcBef>
              <a:buFontTx/>
              <a:defRPr sz="2720" spc="-30">
                <a:solidFill>
                  <a:srgbClr val="0072C6"/>
                </a:solidFill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233551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ccent color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2132952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DA Slide- Do Not Alter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1212" y="3238308"/>
            <a:ext cx="2798208" cy="2797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2904" y="3238308"/>
            <a:ext cx="2798208" cy="2797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7.png" descr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37058" y="3238308"/>
            <a:ext cx="2798208" cy="2797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8.png" descr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364" y="3238308"/>
            <a:ext cx="2798208" cy="279781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itle Text"/>
          <p:cNvSpPr>
            <a:spLocks noGrp="1"/>
          </p:cNvSpPr>
          <p:nvPr>
            <p:ph type="title"/>
          </p:nvPr>
        </p:nvSpPr>
        <p:spPr>
          <a:xfrm>
            <a:off x="141808" y="-4"/>
            <a:ext cx="11178722" cy="1236022"/>
          </a:xfrm>
          <a:prstGeom prst="rect">
            <a:avLst/>
          </a:prstGeom>
        </p:spPr>
        <p:txBody>
          <a:bodyPr lIns="91439" tIns="91439" rIns="91439" bIns="91439"/>
          <a:lstStyle/>
          <a:p>
            <a:r>
              <a:t>Title Text</a:t>
            </a:r>
          </a:p>
        </p:txBody>
      </p:sp>
      <p:pic>
        <p:nvPicPr>
          <p:cNvPr id="179" name="image1.png" descr="image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04150" y="183676"/>
            <a:ext cx="548708" cy="86866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Microsoft Confidential"/>
          <p:cNvSpPr/>
          <p:nvPr/>
        </p:nvSpPr>
        <p:spPr>
          <a:xfrm>
            <a:off x="270086" y="6590006"/>
            <a:ext cx="1718653" cy="16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1088"/>
              <a:t>Microsoft Confidential</a:t>
            </a:r>
          </a:p>
        </p:txBody>
      </p:sp>
      <p:pic>
        <p:nvPicPr>
          <p:cNvPr id="181" name="MSFT_logo_rgb_C-Wht.png" descr="MSFT_logo_rgb_C-Wh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09088" y="6418111"/>
            <a:ext cx="1390123" cy="51120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7657623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>
            <a:spLocks noGrp="1"/>
          </p:cNvSpPr>
          <p:nvPr>
            <p:ph type="title"/>
          </p:nvPr>
        </p:nvSpPr>
        <p:spPr>
          <a:xfrm>
            <a:off x="855008" y="373474"/>
            <a:ext cx="10726460" cy="13514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0D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0" name="Body Level One…"/>
          <p:cNvSpPr>
            <a:spLocks noGrp="1"/>
          </p:cNvSpPr>
          <p:nvPr>
            <p:ph type="body" idx="1"/>
          </p:nvPr>
        </p:nvSpPr>
        <p:spPr>
          <a:xfrm>
            <a:off x="587278" y="1521956"/>
            <a:ext cx="11236010" cy="479902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48"/>
            </a:lvl1pPr>
            <a:lvl2pPr marL="854901" indent="-233155">
              <a:buFontTx/>
              <a:defRPr sz="2448"/>
            </a:lvl2pPr>
            <a:lvl3pPr marL="0" indent="0">
              <a:buSzTx/>
              <a:buFontTx/>
              <a:buNone/>
              <a:defRPr sz="2448"/>
            </a:lvl3pPr>
            <a:lvl4pPr marL="2176112" indent="-310873">
              <a:buFontTx/>
              <a:defRPr sz="2448"/>
            </a:lvl4pPr>
            <a:lvl5pPr marL="2797858" indent="-310873">
              <a:buFontTx/>
              <a:defRPr sz="24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Slide Number"/>
          <p:cNvSpPr>
            <a:spLocks noGrp="1"/>
          </p:cNvSpPr>
          <p:nvPr>
            <p:ph type="sldNum" sz="quarter" idx="2"/>
          </p:nvPr>
        </p:nvSpPr>
        <p:spPr>
          <a:xfrm>
            <a:off x="719549" y="6598028"/>
            <a:ext cx="303927" cy="301621"/>
          </a:xfrm>
          <a:prstGeom prst="rect">
            <a:avLst/>
          </a:prstGeom>
        </p:spPr>
        <p:txBody>
          <a:bodyPr/>
          <a:lstStyle>
            <a:lvl1pPr algn="l">
              <a:defRPr sz="1360">
                <a:solidFill>
                  <a:srgbClr val="0090D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7520885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_Co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Body Level One…"/>
          <p:cNvSpPr>
            <a:spLocks noGrp="1"/>
          </p:cNvSpPr>
          <p:nvPr>
            <p:ph type="body" sz="half" idx="1"/>
          </p:nvPr>
        </p:nvSpPr>
        <p:spPr>
          <a:xfrm>
            <a:off x="444675" y="1377434"/>
            <a:ext cx="6886902" cy="4923063"/>
          </a:xfrm>
          <a:prstGeom prst="rect">
            <a:avLst/>
          </a:prstGeom>
          <a:solidFill>
            <a:srgbClr val="F2F2F2"/>
          </a:solidFill>
          <a:ln w="76200">
            <a:solidFill>
              <a:srgbClr val="0072C6"/>
            </a:solidFill>
            <a:round/>
          </a:ln>
        </p:spPr>
        <p:txBody>
          <a:bodyPr/>
          <a:lstStyle>
            <a:lvl1pPr marL="0" indent="0" defTabSz="37297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6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indent="372976" defTabSz="37297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6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0" indent="745951" defTabSz="37297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6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0" indent="1118928" defTabSz="37297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6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0" indent="1491903" defTabSz="37297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6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Rectangle"/>
          <p:cNvSpPr>
            <a:spLocks noGrp="1"/>
          </p:cNvSpPr>
          <p:nvPr>
            <p:ph type="body" sz="half" idx="13"/>
          </p:nvPr>
        </p:nvSpPr>
        <p:spPr>
          <a:xfrm>
            <a:off x="7715648" y="1377432"/>
            <a:ext cx="4062855" cy="4923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24"/>
              </a:spcBef>
              <a:buSzTx/>
              <a:buFontTx/>
              <a:buNone/>
              <a:defRPr sz="1900">
                <a:solidFill>
                  <a:srgbClr val="0072C6"/>
                </a:solidFill>
              </a:defRPr>
            </a:lvl1pPr>
          </a:lstStyle>
          <a:p>
            <a:pPr marL="0" indent="0">
              <a:spcBef>
                <a:spcPts val="900"/>
              </a:spcBef>
              <a:buSzTx/>
              <a:buFontTx/>
              <a:buNone/>
              <a:defRPr sz="1900">
                <a:solidFill>
                  <a:srgbClr val="0072C6"/>
                </a:solidFill>
              </a:defRPr>
            </a:pPr>
            <a:endParaRPr/>
          </a:p>
        </p:txBody>
      </p:sp>
      <p:sp>
        <p:nvSpPr>
          <p:cNvPr id="200" name="Title Text"/>
          <p:cNvSpPr>
            <a:spLocks noGrp="1"/>
          </p:cNvSpPr>
          <p:nvPr>
            <p:ph type="title"/>
          </p:nvPr>
        </p:nvSpPr>
        <p:spPr>
          <a:xfrm>
            <a:off x="274637" y="377081"/>
            <a:ext cx="11889567" cy="917577"/>
          </a:xfrm>
          <a:prstGeom prst="rect">
            <a:avLst/>
          </a:prstGeom>
        </p:spPr>
        <p:txBody>
          <a:bodyPr/>
          <a:lstStyle>
            <a:lvl1pPr>
              <a:defRPr sz="4488"/>
            </a:lvl1pPr>
          </a:lstStyle>
          <a:p>
            <a:r>
              <a:t>Title Text</a:t>
            </a:r>
          </a:p>
        </p:txBody>
      </p:sp>
      <p:sp>
        <p:nvSpPr>
          <p:cNvPr id="20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7546524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non-bulleted tex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>
            <a:spLocks noGrp="1"/>
          </p:cNvSpPr>
          <p:nvPr>
            <p:ph type="title"/>
          </p:nvPr>
        </p:nvSpPr>
        <p:spPr>
          <a:xfrm>
            <a:off x="855008" y="373474"/>
            <a:ext cx="10726460" cy="13514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8D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>
            <a:spLocks noGrp="1"/>
          </p:cNvSpPr>
          <p:nvPr>
            <p:ph type="body" sz="half" idx="1"/>
          </p:nvPr>
        </p:nvSpPr>
        <p:spPr>
          <a:xfrm>
            <a:off x="365760" y="1371599"/>
            <a:ext cx="11704321" cy="22733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44"/>
              </a:spcBef>
              <a:buSzTx/>
              <a:buFontTx/>
              <a:buNone/>
              <a:defRPr sz="2720" spc="-30">
                <a:solidFill>
                  <a:srgbClr val="0072C6"/>
                </a:solidFill>
                <a:latin typeface="+mn-lt"/>
                <a:ea typeface="+mn-ea"/>
                <a:cs typeface="+mn-cs"/>
                <a:sym typeface="Segoe UI"/>
              </a:defRPr>
            </a:lvl1pPr>
            <a:lvl2pPr marL="0" indent="0">
              <a:spcBef>
                <a:spcPts val="544"/>
              </a:spcBef>
              <a:buSzTx/>
              <a:buFontTx/>
              <a:buNone/>
              <a:defRPr sz="2720" spc="-30">
                <a:solidFill>
                  <a:srgbClr val="0072C6"/>
                </a:solidFill>
                <a:latin typeface="+mn-lt"/>
                <a:ea typeface="+mn-ea"/>
                <a:cs typeface="+mn-cs"/>
                <a:sym typeface="Segoe UI"/>
              </a:defRPr>
            </a:lvl2pPr>
            <a:lvl3pPr marL="0" indent="228584">
              <a:spcBef>
                <a:spcPts val="544"/>
              </a:spcBef>
              <a:buSzTx/>
              <a:buFontTx/>
              <a:buNone/>
              <a:defRPr sz="2720" spc="-30">
                <a:solidFill>
                  <a:srgbClr val="0072C6"/>
                </a:solidFill>
                <a:latin typeface="+mn-lt"/>
                <a:ea typeface="+mn-ea"/>
                <a:cs typeface="+mn-cs"/>
                <a:sym typeface="Segoe UI"/>
              </a:defRPr>
            </a:lvl3pPr>
            <a:lvl4pPr marL="0" indent="457168">
              <a:spcBef>
                <a:spcPts val="544"/>
              </a:spcBef>
              <a:buSzTx/>
              <a:buFontTx/>
              <a:buNone/>
              <a:defRPr sz="2720" spc="-30">
                <a:solidFill>
                  <a:srgbClr val="0072C6"/>
                </a:solidFill>
                <a:latin typeface="+mn-lt"/>
                <a:ea typeface="+mn-ea"/>
                <a:cs typeface="+mn-cs"/>
                <a:sym typeface="Segoe UI"/>
              </a:defRPr>
            </a:lvl4pPr>
            <a:lvl5pPr marL="0" indent="685754">
              <a:spcBef>
                <a:spcPts val="544"/>
              </a:spcBef>
              <a:buSzTx/>
              <a:buFontTx/>
              <a:buNone/>
              <a:defRPr sz="2720" spc="-30">
                <a:solidFill>
                  <a:srgbClr val="0072C6"/>
                </a:solidFill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38133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Text"/>
          <p:cNvSpPr>
            <a:spLocks noGrp="1"/>
          </p:cNvSpPr>
          <p:nvPr>
            <p:ph type="title"/>
          </p:nvPr>
        </p:nvSpPr>
        <p:spPr>
          <a:xfrm>
            <a:off x="855008" y="373474"/>
            <a:ext cx="10726460" cy="135141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326940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"/>
          <p:cNvGrpSpPr/>
          <p:nvPr/>
        </p:nvGrpSpPr>
        <p:grpSpPr>
          <a:xfrm>
            <a:off x="-1681831" y="5109"/>
            <a:ext cx="548783" cy="548704"/>
            <a:chOff x="0" y="0"/>
            <a:chExt cx="403495" cy="403495"/>
          </a:xfrm>
        </p:grpSpPr>
        <p:sp>
          <p:nvSpPr>
            <p:cNvPr id="225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4668C5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26" name="7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70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104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197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-1134011" y="5109"/>
            <a:ext cx="548783" cy="548704"/>
            <a:chOff x="0" y="0"/>
            <a:chExt cx="403495" cy="403495"/>
          </a:xfrm>
        </p:grpSpPr>
        <p:sp>
          <p:nvSpPr>
            <p:cNvPr id="228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00188F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29" name="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24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143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-577030" y="5109"/>
            <a:ext cx="548782" cy="548706"/>
            <a:chOff x="0" y="0"/>
            <a:chExt cx="403495" cy="403495"/>
          </a:xfrm>
        </p:grpSpPr>
        <p:sp>
          <p:nvSpPr>
            <p:cNvPr id="231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00205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endParaRPr sz="680"/>
            </a:p>
          </p:txBody>
        </p:sp>
        <p:sp>
          <p:nvSpPr>
            <p:cNvPr id="232" name="0…"/>
            <p:cNvSpPr/>
            <p:nvPr/>
          </p:nvSpPr>
          <p:spPr>
            <a:xfrm>
              <a:off x="0" y="0"/>
              <a:ext cx="403495" cy="327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32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80</a:t>
              </a:r>
            </a:p>
          </p:txBody>
        </p:sp>
      </p:grpSp>
      <p:grpSp>
        <p:nvGrpSpPr>
          <p:cNvPr id="236" name="Group"/>
          <p:cNvGrpSpPr/>
          <p:nvPr/>
        </p:nvGrpSpPr>
        <p:grpSpPr>
          <a:xfrm>
            <a:off x="-1681721" y="1108463"/>
            <a:ext cx="548783" cy="548704"/>
            <a:chOff x="0" y="0"/>
            <a:chExt cx="403495" cy="403495"/>
          </a:xfrm>
        </p:grpSpPr>
        <p:sp>
          <p:nvSpPr>
            <p:cNvPr id="234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00D8CC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35" name="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216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204</a:t>
              </a:r>
            </a:p>
          </p:txBody>
        </p:sp>
      </p:grpSp>
      <p:grpSp>
        <p:nvGrpSpPr>
          <p:cNvPr id="239" name="Group"/>
          <p:cNvGrpSpPr/>
          <p:nvPr/>
        </p:nvGrpSpPr>
        <p:grpSpPr>
          <a:xfrm>
            <a:off x="-1134131" y="1108463"/>
            <a:ext cx="548783" cy="548704"/>
            <a:chOff x="0" y="0"/>
            <a:chExt cx="403495" cy="403495"/>
          </a:xfrm>
        </p:grpSpPr>
        <p:sp>
          <p:nvSpPr>
            <p:cNvPr id="237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00B294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38" name="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178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148</a:t>
              </a:r>
            </a:p>
          </p:txBody>
        </p:sp>
      </p:grpSp>
      <p:grpSp>
        <p:nvGrpSpPr>
          <p:cNvPr id="242" name="Group"/>
          <p:cNvGrpSpPr/>
          <p:nvPr/>
        </p:nvGrpSpPr>
        <p:grpSpPr>
          <a:xfrm>
            <a:off x="-577015" y="1108463"/>
            <a:ext cx="548783" cy="548704"/>
            <a:chOff x="0" y="0"/>
            <a:chExt cx="403495" cy="403495"/>
          </a:xfrm>
        </p:grpSpPr>
        <p:sp>
          <p:nvSpPr>
            <p:cNvPr id="240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008272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41" name="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130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114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-1671582" y="2218727"/>
            <a:ext cx="558586" cy="548704"/>
            <a:chOff x="0" y="0"/>
            <a:chExt cx="410703" cy="403495"/>
          </a:xfrm>
        </p:grpSpPr>
        <p:sp>
          <p:nvSpPr>
            <p:cNvPr id="243" name="Square"/>
            <p:cNvSpPr/>
            <p:nvPr/>
          </p:nvSpPr>
          <p:spPr>
            <a:xfrm>
              <a:off x="0" y="0"/>
              <a:ext cx="410703" cy="403495"/>
            </a:xfrm>
            <a:prstGeom prst="rect">
              <a:avLst/>
            </a:prstGeom>
            <a:solidFill>
              <a:srgbClr val="BAD80A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44" name="186…"/>
            <p:cNvSpPr/>
            <p:nvPr/>
          </p:nvSpPr>
          <p:spPr>
            <a:xfrm>
              <a:off x="0" y="0"/>
              <a:ext cx="410703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186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216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10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-1122526" y="2218727"/>
            <a:ext cx="554326" cy="548704"/>
            <a:chOff x="0" y="0"/>
            <a:chExt cx="407570" cy="403495"/>
          </a:xfrm>
        </p:grpSpPr>
        <p:sp>
          <p:nvSpPr>
            <p:cNvPr id="246" name="Square"/>
            <p:cNvSpPr/>
            <p:nvPr/>
          </p:nvSpPr>
          <p:spPr>
            <a:xfrm>
              <a:off x="0" y="0"/>
              <a:ext cx="407570" cy="403495"/>
            </a:xfrm>
            <a:prstGeom prst="rect">
              <a:avLst/>
            </a:prstGeom>
            <a:solidFill>
              <a:srgbClr val="7FBA0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47" name="127…"/>
            <p:cNvSpPr/>
            <p:nvPr/>
          </p:nvSpPr>
          <p:spPr>
            <a:xfrm>
              <a:off x="0" y="0"/>
              <a:ext cx="407570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127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186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0</a:t>
              </a:r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-566876" y="2218727"/>
            <a:ext cx="548783" cy="548704"/>
            <a:chOff x="0" y="0"/>
            <a:chExt cx="403495" cy="403495"/>
          </a:xfrm>
        </p:grpSpPr>
        <p:sp>
          <p:nvSpPr>
            <p:cNvPr id="249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008A0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50" name="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138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-1692594" y="3314726"/>
            <a:ext cx="568112" cy="548704"/>
            <a:chOff x="0" y="0"/>
            <a:chExt cx="417707" cy="403495"/>
          </a:xfrm>
        </p:grpSpPr>
        <p:sp>
          <p:nvSpPr>
            <p:cNvPr id="252" name="Rectangle"/>
            <p:cNvSpPr/>
            <p:nvPr/>
          </p:nvSpPr>
          <p:spPr>
            <a:xfrm>
              <a:off x="0" y="0"/>
              <a:ext cx="417707" cy="403495"/>
            </a:xfrm>
            <a:prstGeom prst="rect">
              <a:avLst/>
            </a:prstGeom>
            <a:solidFill>
              <a:srgbClr val="FFB90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53" name="255…"/>
            <p:cNvSpPr/>
            <p:nvPr/>
          </p:nvSpPr>
          <p:spPr>
            <a:xfrm>
              <a:off x="0" y="0"/>
              <a:ext cx="417707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255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185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0</a:t>
              </a:r>
            </a:p>
          </p:txBody>
        </p:sp>
      </p:grpSp>
      <p:grpSp>
        <p:nvGrpSpPr>
          <p:cNvPr id="257" name="Group"/>
          <p:cNvGrpSpPr/>
          <p:nvPr/>
        </p:nvGrpSpPr>
        <p:grpSpPr>
          <a:xfrm>
            <a:off x="-1135477" y="3314726"/>
            <a:ext cx="558559" cy="548704"/>
            <a:chOff x="0" y="0"/>
            <a:chExt cx="410683" cy="403495"/>
          </a:xfrm>
        </p:grpSpPr>
        <p:sp>
          <p:nvSpPr>
            <p:cNvPr id="255" name="Square"/>
            <p:cNvSpPr/>
            <p:nvPr/>
          </p:nvSpPr>
          <p:spPr>
            <a:xfrm>
              <a:off x="0" y="0"/>
              <a:ext cx="410683" cy="403495"/>
            </a:xfrm>
            <a:prstGeom prst="rect">
              <a:avLst/>
            </a:prstGeom>
            <a:solidFill>
              <a:srgbClr val="FF8C0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56" name="255…"/>
            <p:cNvSpPr/>
            <p:nvPr/>
          </p:nvSpPr>
          <p:spPr>
            <a:xfrm>
              <a:off x="0" y="0"/>
              <a:ext cx="410683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255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140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0</a:t>
              </a:r>
            </a:p>
          </p:txBody>
        </p:sp>
      </p:grpSp>
      <p:grpSp>
        <p:nvGrpSpPr>
          <p:cNvPr id="260" name="Group"/>
          <p:cNvGrpSpPr/>
          <p:nvPr/>
        </p:nvGrpSpPr>
        <p:grpSpPr>
          <a:xfrm>
            <a:off x="-578359" y="3314726"/>
            <a:ext cx="548783" cy="548704"/>
            <a:chOff x="0" y="0"/>
            <a:chExt cx="403495" cy="403495"/>
          </a:xfrm>
        </p:grpSpPr>
        <p:sp>
          <p:nvSpPr>
            <p:cNvPr id="258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DC3C0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59" name="22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220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60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-1684335" y="4407915"/>
            <a:ext cx="562050" cy="548704"/>
            <a:chOff x="0" y="0"/>
            <a:chExt cx="413249" cy="403495"/>
          </a:xfrm>
        </p:grpSpPr>
        <p:sp>
          <p:nvSpPr>
            <p:cNvPr id="261" name="Rectangle"/>
            <p:cNvSpPr/>
            <p:nvPr/>
          </p:nvSpPr>
          <p:spPr>
            <a:xfrm>
              <a:off x="0" y="0"/>
              <a:ext cx="413249" cy="403495"/>
            </a:xfrm>
            <a:prstGeom prst="rect">
              <a:avLst/>
            </a:prstGeom>
            <a:solidFill>
              <a:srgbClr val="F472D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62" name="244…"/>
            <p:cNvSpPr/>
            <p:nvPr/>
          </p:nvSpPr>
          <p:spPr>
            <a:xfrm>
              <a:off x="0" y="0"/>
              <a:ext cx="413249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244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114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208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-1130504" y="4407915"/>
            <a:ext cx="548783" cy="548704"/>
            <a:chOff x="0" y="0"/>
            <a:chExt cx="403495" cy="403495"/>
          </a:xfrm>
        </p:grpSpPr>
        <p:sp>
          <p:nvSpPr>
            <p:cNvPr id="264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EC008C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65" name="236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236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140</a:t>
              </a:r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-581601" y="4407915"/>
            <a:ext cx="548783" cy="548704"/>
            <a:chOff x="0" y="0"/>
            <a:chExt cx="403495" cy="403495"/>
          </a:xfrm>
        </p:grpSpPr>
        <p:sp>
          <p:nvSpPr>
            <p:cNvPr id="267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B4009E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68" name="18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180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158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-1681721" y="560738"/>
            <a:ext cx="548783" cy="548704"/>
            <a:chOff x="0" y="0"/>
            <a:chExt cx="403495" cy="403495"/>
          </a:xfrm>
        </p:grpSpPr>
        <p:sp>
          <p:nvSpPr>
            <p:cNvPr id="270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6DC2E9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71" name="109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109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194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233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-1134131" y="560730"/>
            <a:ext cx="557215" cy="548706"/>
            <a:chOff x="0" y="0"/>
            <a:chExt cx="409694" cy="403495"/>
          </a:xfrm>
        </p:grpSpPr>
        <p:sp>
          <p:nvSpPr>
            <p:cNvPr id="273" name="Square"/>
            <p:cNvSpPr/>
            <p:nvPr/>
          </p:nvSpPr>
          <p:spPr>
            <a:xfrm>
              <a:off x="0" y="0"/>
              <a:ext cx="409694" cy="403495"/>
            </a:xfrm>
            <a:prstGeom prst="rect">
              <a:avLst/>
            </a:prstGeom>
            <a:solidFill>
              <a:srgbClr val="00BCF2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74" name="0…"/>
            <p:cNvSpPr/>
            <p:nvPr/>
          </p:nvSpPr>
          <p:spPr>
            <a:xfrm>
              <a:off x="0" y="0"/>
              <a:ext cx="409694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188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242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-577031" y="560738"/>
            <a:ext cx="548783" cy="548704"/>
            <a:chOff x="0" y="0"/>
            <a:chExt cx="403495" cy="403495"/>
          </a:xfrm>
        </p:grpSpPr>
        <p:sp>
          <p:nvSpPr>
            <p:cNvPr id="276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0072C6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77" name="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114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198</a:t>
              </a: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-1681970" y="1664084"/>
            <a:ext cx="548783" cy="548704"/>
            <a:chOff x="0" y="0"/>
            <a:chExt cx="403495" cy="403495"/>
          </a:xfrm>
        </p:grpSpPr>
        <p:sp>
          <p:nvSpPr>
            <p:cNvPr id="279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55D455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80" name="85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85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212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85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-1133215" y="1664084"/>
            <a:ext cx="548784" cy="548704"/>
            <a:chOff x="0" y="0"/>
            <a:chExt cx="403495" cy="403495"/>
          </a:xfrm>
        </p:grpSpPr>
        <p:sp>
          <p:nvSpPr>
            <p:cNvPr id="282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009E49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83" name="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158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73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-577031" y="1664084"/>
            <a:ext cx="548783" cy="548704"/>
            <a:chOff x="0" y="0"/>
            <a:chExt cx="403495" cy="403495"/>
          </a:xfrm>
        </p:grpSpPr>
        <p:sp>
          <p:nvSpPr>
            <p:cNvPr id="285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007233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86" name="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114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51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-1687268" y="2767429"/>
            <a:ext cx="545917" cy="548704"/>
            <a:chOff x="0" y="0"/>
            <a:chExt cx="401388" cy="403495"/>
          </a:xfrm>
        </p:grpSpPr>
        <p:sp>
          <p:nvSpPr>
            <p:cNvPr id="288" name="Square"/>
            <p:cNvSpPr/>
            <p:nvPr/>
          </p:nvSpPr>
          <p:spPr>
            <a:xfrm>
              <a:off x="0" y="0"/>
              <a:ext cx="401388" cy="403495"/>
            </a:xfrm>
            <a:prstGeom prst="rect">
              <a:avLst/>
            </a:prstGeom>
            <a:solidFill>
              <a:srgbClr val="FFFC9E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89" name="255…"/>
            <p:cNvSpPr/>
            <p:nvPr/>
          </p:nvSpPr>
          <p:spPr>
            <a:xfrm>
              <a:off x="0" y="0"/>
              <a:ext cx="401388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255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252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158</a:t>
              </a:r>
            </a:p>
          </p:txBody>
        </p:sp>
      </p:grpSp>
      <p:grpSp>
        <p:nvGrpSpPr>
          <p:cNvPr id="293" name="Group"/>
          <p:cNvGrpSpPr/>
          <p:nvPr/>
        </p:nvGrpSpPr>
        <p:grpSpPr>
          <a:xfrm>
            <a:off x="-1133772" y="2767429"/>
            <a:ext cx="549352" cy="548704"/>
            <a:chOff x="0" y="0"/>
            <a:chExt cx="403914" cy="403495"/>
          </a:xfrm>
        </p:grpSpPr>
        <p:sp>
          <p:nvSpPr>
            <p:cNvPr id="291" name="Square"/>
            <p:cNvSpPr/>
            <p:nvPr/>
          </p:nvSpPr>
          <p:spPr>
            <a:xfrm>
              <a:off x="0" y="0"/>
              <a:ext cx="403914" cy="403495"/>
            </a:xfrm>
            <a:prstGeom prst="rect">
              <a:avLst/>
            </a:prstGeom>
            <a:solidFill>
              <a:srgbClr val="FFF10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92" name="255…"/>
            <p:cNvSpPr/>
            <p:nvPr/>
          </p:nvSpPr>
          <p:spPr>
            <a:xfrm>
              <a:off x="0" y="0"/>
              <a:ext cx="403914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255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241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0</a:t>
              </a:r>
            </a:p>
          </p:txBody>
        </p:sp>
      </p:grpSp>
      <p:grpSp>
        <p:nvGrpSpPr>
          <p:cNvPr id="296" name="Group"/>
          <p:cNvGrpSpPr/>
          <p:nvPr/>
        </p:nvGrpSpPr>
        <p:grpSpPr>
          <a:xfrm>
            <a:off x="-585350" y="2767429"/>
            <a:ext cx="558327" cy="548706"/>
            <a:chOff x="0" y="0"/>
            <a:chExt cx="410512" cy="403495"/>
          </a:xfrm>
        </p:grpSpPr>
        <p:sp>
          <p:nvSpPr>
            <p:cNvPr id="294" name="Square"/>
            <p:cNvSpPr/>
            <p:nvPr/>
          </p:nvSpPr>
          <p:spPr>
            <a:xfrm>
              <a:off x="0" y="0"/>
              <a:ext cx="410512" cy="403495"/>
            </a:xfrm>
            <a:prstGeom prst="rect">
              <a:avLst/>
            </a:prstGeom>
            <a:solidFill>
              <a:srgbClr val="FCD116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endParaRPr sz="680"/>
            </a:p>
          </p:txBody>
        </p:sp>
        <p:sp>
          <p:nvSpPr>
            <p:cNvPr id="295" name="252…"/>
            <p:cNvSpPr/>
            <p:nvPr/>
          </p:nvSpPr>
          <p:spPr>
            <a:xfrm>
              <a:off x="0" y="0"/>
              <a:ext cx="410512" cy="327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252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209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22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-1692595" y="3862024"/>
            <a:ext cx="558825" cy="548704"/>
            <a:chOff x="0" y="0"/>
            <a:chExt cx="410879" cy="403495"/>
          </a:xfrm>
        </p:grpSpPr>
        <p:sp>
          <p:nvSpPr>
            <p:cNvPr id="297" name="Square"/>
            <p:cNvSpPr/>
            <p:nvPr/>
          </p:nvSpPr>
          <p:spPr>
            <a:xfrm>
              <a:off x="0" y="0"/>
              <a:ext cx="410879" cy="403495"/>
            </a:xfrm>
            <a:prstGeom prst="rect">
              <a:avLst/>
            </a:prstGeom>
            <a:solidFill>
              <a:srgbClr val="DD590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298" name="221…"/>
            <p:cNvSpPr/>
            <p:nvPr/>
          </p:nvSpPr>
          <p:spPr>
            <a:xfrm>
              <a:off x="0" y="0"/>
              <a:ext cx="410879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221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89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0</a:t>
              </a:r>
            </a:p>
          </p:txBody>
        </p:sp>
      </p:grpSp>
      <p:grpSp>
        <p:nvGrpSpPr>
          <p:cNvPr id="302" name="Group"/>
          <p:cNvGrpSpPr/>
          <p:nvPr/>
        </p:nvGrpSpPr>
        <p:grpSpPr>
          <a:xfrm>
            <a:off x="-1136419" y="3862024"/>
            <a:ext cx="576295" cy="548704"/>
            <a:chOff x="0" y="0"/>
            <a:chExt cx="423723" cy="403495"/>
          </a:xfrm>
        </p:grpSpPr>
        <p:sp>
          <p:nvSpPr>
            <p:cNvPr id="300" name="Rectangle"/>
            <p:cNvSpPr/>
            <p:nvPr/>
          </p:nvSpPr>
          <p:spPr>
            <a:xfrm>
              <a:off x="0" y="0"/>
              <a:ext cx="423723" cy="403495"/>
            </a:xfrm>
            <a:prstGeom prst="rect">
              <a:avLst/>
            </a:prstGeom>
            <a:solidFill>
              <a:srgbClr val="E81123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01" name="232…"/>
            <p:cNvSpPr/>
            <p:nvPr/>
          </p:nvSpPr>
          <p:spPr>
            <a:xfrm>
              <a:off x="0" y="0"/>
              <a:ext cx="423723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232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17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35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-579458" y="3862024"/>
            <a:ext cx="546639" cy="548704"/>
            <a:chOff x="0" y="0"/>
            <a:chExt cx="401919" cy="403495"/>
          </a:xfrm>
        </p:grpSpPr>
        <p:sp>
          <p:nvSpPr>
            <p:cNvPr id="303" name="Square"/>
            <p:cNvSpPr/>
            <p:nvPr/>
          </p:nvSpPr>
          <p:spPr>
            <a:xfrm>
              <a:off x="0" y="0"/>
              <a:ext cx="401919" cy="403495"/>
            </a:xfrm>
            <a:prstGeom prst="rect">
              <a:avLst/>
            </a:prstGeom>
            <a:solidFill>
              <a:srgbClr val="BA141A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04" name="186…"/>
            <p:cNvSpPr/>
            <p:nvPr/>
          </p:nvSpPr>
          <p:spPr>
            <a:xfrm>
              <a:off x="0" y="0"/>
              <a:ext cx="401919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186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20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26</a:t>
              </a:r>
            </a:p>
          </p:txBody>
        </p:sp>
      </p:grpSp>
      <p:grpSp>
        <p:nvGrpSpPr>
          <p:cNvPr id="308" name="Group"/>
          <p:cNvGrpSpPr/>
          <p:nvPr/>
        </p:nvGrpSpPr>
        <p:grpSpPr>
          <a:xfrm>
            <a:off x="-1684336" y="4962558"/>
            <a:ext cx="562050" cy="548704"/>
            <a:chOff x="0" y="0"/>
            <a:chExt cx="413250" cy="403495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413250" cy="403495"/>
            </a:xfrm>
            <a:prstGeom prst="rect">
              <a:avLst/>
            </a:prstGeom>
            <a:solidFill>
              <a:srgbClr val="9B4F96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07" name="155…"/>
            <p:cNvSpPr/>
            <p:nvPr/>
          </p:nvSpPr>
          <p:spPr>
            <a:xfrm>
              <a:off x="0" y="0"/>
              <a:ext cx="413250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155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79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150</a:t>
              </a:r>
            </a:p>
          </p:txBody>
        </p:sp>
      </p:grpSp>
      <p:grpSp>
        <p:nvGrpSpPr>
          <p:cNvPr id="311" name="Group"/>
          <p:cNvGrpSpPr/>
          <p:nvPr/>
        </p:nvGrpSpPr>
        <p:grpSpPr>
          <a:xfrm>
            <a:off x="-1130023" y="4962558"/>
            <a:ext cx="548783" cy="548704"/>
            <a:chOff x="0" y="0"/>
            <a:chExt cx="403495" cy="403495"/>
          </a:xfrm>
        </p:grpSpPr>
        <p:sp>
          <p:nvSpPr>
            <p:cNvPr id="309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68217A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10" name="104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104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33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122</a:t>
              </a:r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-581603" y="4962558"/>
            <a:ext cx="549031" cy="548704"/>
            <a:chOff x="0" y="0"/>
            <a:chExt cx="403678" cy="403495"/>
          </a:xfrm>
        </p:grpSpPr>
        <p:sp>
          <p:nvSpPr>
            <p:cNvPr id="312" name="Square"/>
            <p:cNvSpPr/>
            <p:nvPr/>
          </p:nvSpPr>
          <p:spPr>
            <a:xfrm>
              <a:off x="0" y="0"/>
              <a:ext cx="403678" cy="403495"/>
            </a:xfrm>
            <a:prstGeom prst="rect">
              <a:avLst/>
            </a:prstGeom>
            <a:solidFill>
              <a:srgbClr val="442359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13" name="68…"/>
            <p:cNvSpPr/>
            <p:nvPr/>
          </p:nvSpPr>
          <p:spPr>
            <a:xfrm>
              <a:off x="0" y="0"/>
              <a:ext cx="403678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68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35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89</a:t>
              </a:r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-1129931" y="5509234"/>
            <a:ext cx="548783" cy="548704"/>
            <a:chOff x="0" y="0"/>
            <a:chExt cx="403495" cy="403495"/>
          </a:xfrm>
        </p:grpSpPr>
        <p:sp>
          <p:nvSpPr>
            <p:cNvPr id="315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chemeClr val="accent3">
                <a:lumOff val="176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16" name="210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210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210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210</a:t>
              </a: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-581509" y="5509234"/>
            <a:ext cx="549031" cy="548704"/>
            <a:chOff x="0" y="0"/>
            <a:chExt cx="403678" cy="403495"/>
          </a:xfrm>
        </p:grpSpPr>
        <p:sp>
          <p:nvSpPr>
            <p:cNvPr id="318" name="Square"/>
            <p:cNvSpPr/>
            <p:nvPr/>
          </p:nvSpPr>
          <p:spPr>
            <a:xfrm>
              <a:off x="0" y="0"/>
              <a:ext cx="403678" cy="403495"/>
            </a:xfrm>
            <a:prstGeom prst="rect">
              <a:avLst/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19" name="150…"/>
            <p:cNvSpPr/>
            <p:nvPr/>
          </p:nvSpPr>
          <p:spPr>
            <a:xfrm>
              <a:off x="0" y="0"/>
              <a:ext cx="403678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150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150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150</a:t>
              </a:r>
            </a:p>
          </p:txBody>
        </p:sp>
      </p:grpSp>
      <p:grpSp>
        <p:nvGrpSpPr>
          <p:cNvPr id="323" name="Group"/>
          <p:cNvGrpSpPr/>
          <p:nvPr/>
        </p:nvGrpSpPr>
        <p:grpSpPr>
          <a:xfrm>
            <a:off x="-1142186" y="6057951"/>
            <a:ext cx="561038" cy="548704"/>
            <a:chOff x="0" y="0"/>
            <a:chExt cx="412505" cy="403495"/>
          </a:xfrm>
        </p:grpSpPr>
        <p:sp>
          <p:nvSpPr>
            <p:cNvPr id="321" name="Square"/>
            <p:cNvSpPr/>
            <p:nvPr/>
          </p:nvSpPr>
          <p:spPr>
            <a:xfrm>
              <a:off x="0" y="0"/>
              <a:ext cx="412505" cy="403495"/>
            </a:xfrm>
            <a:prstGeom prst="rect">
              <a:avLst/>
            </a:prstGeom>
            <a:solidFill>
              <a:srgbClr val="50505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22" name="80…"/>
            <p:cNvSpPr/>
            <p:nvPr/>
          </p:nvSpPr>
          <p:spPr>
            <a:xfrm>
              <a:off x="0" y="0"/>
              <a:ext cx="41250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80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80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80</a:t>
              </a:r>
            </a:p>
          </p:txBody>
        </p:sp>
      </p:grpSp>
      <p:grpSp>
        <p:nvGrpSpPr>
          <p:cNvPr id="326" name="Group"/>
          <p:cNvGrpSpPr/>
          <p:nvPr/>
        </p:nvGrpSpPr>
        <p:grpSpPr>
          <a:xfrm>
            <a:off x="-1684336" y="6056378"/>
            <a:ext cx="548113" cy="548704"/>
            <a:chOff x="0" y="0"/>
            <a:chExt cx="403003" cy="403495"/>
          </a:xfrm>
        </p:grpSpPr>
        <p:sp>
          <p:nvSpPr>
            <p:cNvPr id="324" name="Square"/>
            <p:cNvSpPr/>
            <p:nvPr/>
          </p:nvSpPr>
          <p:spPr>
            <a:xfrm>
              <a:off x="0" y="0"/>
              <a:ext cx="403003" cy="403495"/>
            </a:xfrm>
            <a:prstGeom prst="rect">
              <a:avLst/>
            </a:prstGeom>
            <a:solidFill>
              <a:srgbClr val="737373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25" name="115…"/>
            <p:cNvSpPr/>
            <p:nvPr/>
          </p:nvSpPr>
          <p:spPr>
            <a:xfrm>
              <a:off x="0" y="0"/>
              <a:ext cx="403003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115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115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115</a:t>
              </a:r>
            </a:p>
          </p:txBody>
        </p:sp>
      </p:grpSp>
      <p:grpSp>
        <p:nvGrpSpPr>
          <p:cNvPr id="329" name="Group"/>
          <p:cNvGrpSpPr/>
          <p:nvPr/>
        </p:nvGrpSpPr>
        <p:grpSpPr>
          <a:xfrm>
            <a:off x="-585351" y="6057937"/>
            <a:ext cx="560010" cy="548719"/>
            <a:chOff x="0" y="0"/>
            <a:chExt cx="411749" cy="403506"/>
          </a:xfrm>
        </p:grpSpPr>
        <p:sp>
          <p:nvSpPr>
            <p:cNvPr id="327" name="Square"/>
            <p:cNvSpPr/>
            <p:nvPr/>
          </p:nvSpPr>
          <p:spPr>
            <a:xfrm>
              <a:off x="0" y="0"/>
              <a:ext cx="411749" cy="40350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28" name="0…"/>
            <p:cNvSpPr/>
            <p:nvPr/>
          </p:nvSpPr>
          <p:spPr>
            <a:xfrm>
              <a:off x="0" y="0"/>
              <a:ext cx="411749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0</a:t>
              </a:r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-1684336" y="5509224"/>
            <a:ext cx="548783" cy="548706"/>
            <a:chOff x="0" y="0"/>
            <a:chExt cx="403495" cy="403495"/>
          </a:xfrm>
        </p:grpSpPr>
        <p:sp>
          <p:nvSpPr>
            <p:cNvPr id="330" name="Square"/>
            <p:cNvSpPr/>
            <p:nvPr/>
          </p:nvSpPr>
          <p:spPr>
            <a:xfrm>
              <a:off x="0" y="0"/>
              <a:ext cx="403495" cy="4034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31" name="255…"/>
            <p:cNvSpPr/>
            <p:nvPr/>
          </p:nvSpPr>
          <p:spPr>
            <a:xfrm>
              <a:off x="0" y="0"/>
              <a:ext cx="4034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255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255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255</a:t>
              </a: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-1144909" y="6771693"/>
            <a:ext cx="547316" cy="548704"/>
            <a:chOff x="0" y="0"/>
            <a:chExt cx="402417" cy="403495"/>
          </a:xfrm>
        </p:grpSpPr>
        <p:sp>
          <p:nvSpPr>
            <p:cNvPr id="333" name="Square"/>
            <p:cNvSpPr/>
            <p:nvPr/>
          </p:nvSpPr>
          <p:spPr>
            <a:xfrm>
              <a:off x="0" y="0"/>
              <a:ext cx="402417" cy="403495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34" name="51…"/>
            <p:cNvSpPr/>
            <p:nvPr/>
          </p:nvSpPr>
          <p:spPr>
            <a:xfrm>
              <a:off x="0" y="0"/>
              <a:ext cx="402417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51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51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51</a:t>
              </a:r>
            </a:p>
          </p:txBody>
        </p:sp>
      </p:grpSp>
      <p:grpSp>
        <p:nvGrpSpPr>
          <p:cNvPr id="338" name="Group"/>
          <p:cNvGrpSpPr/>
          <p:nvPr/>
        </p:nvGrpSpPr>
        <p:grpSpPr>
          <a:xfrm>
            <a:off x="-1695820" y="6771693"/>
            <a:ext cx="540758" cy="548704"/>
            <a:chOff x="0" y="0"/>
            <a:chExt cx="397595" cy="403495"/>
          </a:xfrm>
        </p:grpSpPr>
        <p:sp>
          <p:nvSpPr>
            <p:cNvPr id="336" name="Rectangle"/>
            <p:cNvSpPr/>
            <p:nvPr/>
          </p:nvSpPr>
          <p:spPr>
            <a:xfrm>
              <a:off x="0" y="0"/>
              <a:ext cx="397595" cy="403495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37" name="238…"/>
            <p:cNvSpPr/>
            <p:nvPr/>
          </p:nvSpPr>
          <p:spPr>
            <a:xfrm>
              <a:off x="0" y="0"/>
              <a:ext cx="397595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238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238</a:t>
              </a:r>
            </a:p>
            <a:p>
              <a:pPr defTabSz="699524">
                <a:lnSpc>
                  <a:spcPct val="90000"/>
                </a:lnSpc>
                <a:defRPr sz="500"/>
              </a:pPr>
              <a:r>
                <a:rPr sz="680"/>
                <a:t>238</a:t>
              </a:r>
            </a:p>
          </p:txBody>
        </p:sp>
      </p:grpSp>
      <p:grpSp>
        <p:nvGrpSpPr>
          <p:cNvPr id="341" name="Group"/>
          <p:cNvGrpSpPr/>
          <p:nvPr/>
        </p:nvGrpSpPr>
        <p:grpSpPr>
          <a:xfrm>
            <a:off x="-587699" y="6771679"/>
            <a:ext cx="546393" cy="548721"/>
            <a:chOff x="0" y="0"/>
            <a:chExt cx="401737" cy="403506"/>
          </a:xfrm>
        </p:grpSpPr>
        <p:sp>
          <p:nvSpPr>
            <p:cNvPr id="339" name="Square"/>
            <p:cNvSpPr/>
            <p:nvPr/>
          </p:nvSpPr>
          <p:spPr>
            <a:xfrm>
              <a:off x="0" y="0"/>
              <a:ext cx="401737" cy="403506"/>
            </a:xfrm>
            <a:prstGeom prst="rect">
              <a:avLst/>
            </a:prstGeom>
            <a:solidFill>
              <a:srgbClr val="1570A6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699524">
                <a:lnSpc>
                  <a:spcPct val="90000"/>
                </a:lnSpc>
                <a:defRPr sz="1200">
                  <a:solidFill>
                    <a:srgbClr val="505050"/>
                  </a:solidFill>
                </a:defRPr>
              </a:pPr>
              <a:endParaRPr sz="1632"/>
            </a:p>
          </p:txBody>
        </p:sp>
        <p:sp>
          <p:nvSpPr>
            <p:cNvPr id="340" name="21…"/>
            <p:cNvSpPr/>
            <p:nvPr/>
          </p:nvSpPr>
          <p:spPr>
            <a:xfrm>
              <a:off x="0" y="0"/>
              <a:ext cx="401737" cy="32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80616" tIns="80616" rIns="80616" bIns="80616" numCol="1" anchor="t">
              <a:spAutoFit/>
            </a:bodyPr>
            <a:lstStyle/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21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112</a:t>
              </a:r>
            </a:p>
            <a:p>
              <a:pPr defTabSz="699524">
                <a:lnSpc>
                  <a:spcPct val="90000"/>
                </a:lnSpc>
                <a:defRPr sz="500">
                  <a:solidFill>
                    <a:srgbClr val="FFFFFF"/>
                  </a:solidFill>
                </a:defRPr>
              </a:pPr>
              <a:r>
                <a:rPr sz="680"/>
                <a:t>166</a:t>
              </a:r>
            </a:p>
          </p:txBody>
        </p:sp>
      </p:grpSp>
      <p:sp>
        <p:nvSpPr>
          <p:cNvPr id="342" name="Rectangle"/>
          <p:cNvSpPr/>
          <p:nvPr/>
        </p:nvSpPr>
        <p:spPr>
          <a:xfrm>
            <a:off x="8811287" y="4366"/>
            <a:ext cx="3628365" cy="699532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46320" tIns="146320" rIns="146320" bIns="146320"/>
          <a:lstStyle/>
          <a:p>
            <a:pPr algn="ctr" defTabSz="933759">
              <a:lnSpc>
                <a:spcPct val="90000"/>
              </a:lnSpc>
              <a:defRPr sz="1600">
                <a:solidFill>
                  <a:srgbClr val="FFFFFF"/>
                </a:solidFill>
              </a:defRPr>
            </a:pPr>
            <a:endParaRPr sz="2176"/>
          </a:p>
        </p:txBody>
      </p:sp>
      <p:sp>
        <p:nvSpPr>
          <p:cNvPr id="34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74709" y="2779360"/>
            <a:ext cx="8438503" cy="914505"/>
          </a:xfrm>
          <a:prstGeom prst="rect">
            <a:avLst/>
          </a:prstGeom>
        </p:spPr>
        <p:txBody>
          <a:bodyPr lIns="67249" tIns="67249" rIns="67249" bIns="67249"/>
          <a:lstStyle>
            <a:lvl1pPr marL="0" indent="0" defTabSz="934030">
              <a:spcBef>
                <a:spcPts val="0"/>
              </a:spcBef>
              <a:buSzTx/>
              <a:buFontTx/>
              <a:buNone/>
              <a:defRPr sz="2720">
                <a:solidFill>
                  <a:srgbClr val="505050"/>
                </a:solidFill>
              </a:defRPr>
            </a:lvl1pPr>
            <a:lvl2pPr marL="621746" indent="-310873" defTabSz="934030">
              <a:spcBef>
                <a:spcPts val="0"/>
              </a:spcBef>
              <a:buSzPct val="90000"/>
              <a:buFontTx/>
              <a:defRPr sz="2720">
                <a:solidFill>
                  <a:srgbClr val="505050"/>
                </a:solidFill>
              </a:defRPr>
            </a:lvl2pPr>
            <a:lvl3pPr marL="932619" indent="-310873" defTabSz="934030">
              <a:spcBef>
                <a:spcPts val="0"/>
              </a:spcBef>
              <a:buSzPct val="90000"/>
              <a:buFontTx/>
              <a:defRPr sz="2720">
                <a:solidFill>
                  <a:srgbClr val="505050"/>
                </a:solidFill>
              </a:defRPr>
            </a:lvl3pPr>
            <a:lvl4pPr marL="1243493" indent="-310873" defTabSz="934030">
              <a:spcBef>
                <a:spcPts val="0"/>
              </a:spcBef>
              <a:buSzPct val="90000"/>
              <a:buFontTx/>
              <a:defRPr sz="2720">
                <a:solidFill>
                  <a:srgbClr val="505050"/>
                </a:solidFill>
              </a:defRPr>
            </a:lvl4pPr>
            <a:lvl5pPr marL="1554366" indent="-310873" defTabSz="934030">
              <a:spcBef>
                <a:spcPts val="0"/>
              </a:spcBef>
              <a:buSzPct val="90000"/>
              <a:buFontTx/>
              <a:defRPr sz="2720">
                <a:solidFill>
                  <a:srgbClr val="50505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Title Text"/>
          <p:cNvSpPr>
            <a:spLocks noGrp="1"/>
          </p:cNvSpPr>
          <p:nvPr>
            <p:ph type="title"/>
          </p:nvPr>
        </p:nvSpPr>
        <p:spPr>
          <a:xfrm>
            <a:off x="274708" y="1681956"/>
            <a:ext cx="8438503" cy="1097405"/>
          </a:xfrm>
          <a:prstGeom prst="rect">
            <a:avLst/>
          </a:prstGeom>
          <a:noFill/>
        </p:spPr>
        <p:txBody>
          <a:bodyPr lIns="67249" tIns="67249" rIns="67249" bIns="67249" anchor="t"/>
          <a:lstStyle>
            <a:lvl1pPr defTabSz="934030">
              <a:defRPr sz="5984" spc="-79">
                <a:solidFill>
                  <a:srgbClr val="0072C6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4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927" y="6169327"/>
            <a:ext cx="1646341" cy="3526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Group"/>
          <p:cNvGrpSpPr/>
          <p:nvPr/>
        </p:nvGrpSpPr>
        <p:grpSpPr>
          <a:xfrm>
            <a:off x="9260430" y="1699689"/>
            <a:ext cx="2806297" cy="3604671"/>
            <a:chOff x="0" y="0"/>
            <a:chExt cx="2063346" cy="2650732"/>
          </a:xfrm>
        </p:grpSpPr>
        <p:sp>
          <p:nvSpPr>
            <p:cNvPr id="346" name="Shape"/>
            <p:cNvSpPr/>
            <p:nvPr/>
          </p:nvSpPr>
          <p:spPr>
            <a:xfrm>
              <a:off x="546800" y="316292"/>
              <a:ext cx="1005209" cy="100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10273" y="21597"/>
                  </a:moveTo>
                  <a:cubicBezTo>
                    <a:pt x="10259" y="21597"/>
                    <a:pt x="10259" y="21597"/>
                    <a:pt x="10259" y="21597"/>
                  </a:cubicBezTo>
                  <a:cubicBezTo>
                    <a:pt x="9894" y="21570"/>
                    <a:pt x="9529" y="21543"/>
                    <a:pt x="9178" y="21489"/>
                  </a:cubicBezTo>
                  <a:cubicBezTo>
                    <a:pt x="9097" y="21475"/>
                    <a:pt x="9043" y="21408"/>
                    <a:pt x="9056" y="21326"/>
                  </a:cubicBezTo>
                  <a:cubicBezTo>
                    <a:pt x="9070" y="21259"/>
                    <a:pt x="9137" y="21205"/>
                    <a:pt x="9219" y="21218"/>
                  </a:cubicBezTo>
                  <a:cubicBezTo>
                    <a:pt x="9556" y="21272"/>
                    <a:pt x="9921" y="21299"/>
                    <a:pt x="10273" y="21326"/>
                  </a:cubicBezTo>
                  <a:cubicBezTo>
                    <a:pt x="10354" y="21326"/>
                    <a:pt x="10408" y="21394"/>
                    <a:pt x="10408" y="21462"/>
                  </a:cubicBezTo>
                  <a:cubicBezTo>
                    <a:pt x="10394" y="21529"/>
                    <a:pt x="10340" y="21597"/>
                    <a:pt x="10273" y="21597"/>
                  </a:cubicBezTo>
                  <a:close/>
                  <a:moveTo>
                    <a:pt x="11341" y="21597"/>
                  </a:moveTo>
                  <a:cubicBezTo>
                    <a:pt x="11273" y="21597"/>
                    <a:pt x="11219" y="21529"/>
                    <a:pt x="11206" y="21462"/>
                  </a:cubicBezTo>
                  <a:cubicBezTo>
                    <a:pt x="11206" y="21394"/>
                    <a:pt x="11260" y="21326"/>
                    <a:pt x="11341" y="21326"/>
                  </a:cubicBezTo>
                  <a:cubicBezTo>
                    <a:pt x="11692" y="21299"/>
                    <a:pt x="12057" y="21272"/>
                    <a:pt x="12395" y="21218"/>
                  </a:cubicBezTo>
                  <a:cubicBezTo>
                    <a:pt x="12476" y="21205"/>
                    <a:pt x="12544" y="21259"/>
                    <a:pt x="12557" y="21326"/>
                  </a:cubicBezTo>
                  <a:cubicBezTo>
                    <a:pt x="12571" y="21408"/>
                    <a:pt x="12517" y="21475"/>
                    <a:pt x="12436" y="21475"/>
                  </a:cubicBezTo>
                  <a:cubicBezTo>
                    <a:pt x="12084" y="21529"/>
                    <a:pt x="11719" y="21570"/>
                    <a:pt x="11354" y="21597"/>
                  </a:cubicBezTo>
                  <a:lnTo>
                    <a:pt x="11341" y="21597"/>
                  </a:lnTo>
                  <a:close/>
                  <a:moveTo>
                    <a:pt x="8137" y="21272"/>
                  </a:moveTo>
                  <a:cubicBezTo>
                    <a:pt x="8124" y="21272"/>
                    <a:pt x="8110" y="21272"/>
                    <a:pt x="8097" y="21259"/>
                  </a:cubicBezTo>
                  <a:cubicBezTo>
                    <a:pt x="7745" y="21178"/>
                    <a:pt x="7394" y="21070"/>
                    <a:pt x="7056" y="20934"/>
                  </a:cubicBezTo>
                  <a:cubicBezTo>
                    <a:pt x="6988" y="20907"/>
                    <a:pt x="6948" y="20840"/>
                    <a:pt x="6975" y="20758"/>
                  </a:cubicBezTo>
                  <a:cubicBezTo>
                    <a:pt x="7002" y="20691"/>
                    <a:pt x="7083" y="20664"/>
                    <a:pt x="7150" y="20691"/>
                  </a:cubicBezTo>
                  <a:cubicBezTo>
                    <a:pt x="7488" y="20813"/>
                    <a:pt x="7826" y="20921"/>
                    <a:pt x="8164" y="21002"/>
                  </a:cubicBezTo>
                  <a:cubicBezTo>
                    <a:pt x="8245" y="21015"/>
                    <a:pt x="8286" y="21097"/>
                    <a:pt x="8272" y="21164"/>
                  </a:cubicBezTo>
                  <a:cubicBezTo>
                    <a:pt x="8245" y="21232"/>
                    <a:pt x="8191" y="21272"/>
                    <a:pt x="8137" y="21272"/>
                  </a:cubicBezTo>
                  <a:close/>
                  <a:moveTo>
                    <a:pt x="13476" y="21272"/>
                  </a:moveTo>
                  <a:cubicBezTo>
                    <a:pt x="13422" y="21272"/>
                    <a:pt x="13368" y="21232"/>
                    <a:pt x="13341" y="21164"/>
                  </a:cubicBezTo>
                  <a:cubicBezTo>
                    <a:pt x="13328" y="21097"/>
                    <a:pt x="13368" y="21015"/>
                    <a:pt x="13449" y="21002"/>
                  </a:cubicBezTo>
                  <a:cubicBezTo>
                    <a:pt x="13787" y="20907"/>
                    <a:pt x="14125" y="20799"/>
                    <a:pt x="14463" y="20677"/>
                  </a:cubicBezTo>
                  <a:cubicBezTo>
                    <a:pt x="14531" y="20650"/>
                    <a:pt x="14612" y="20691"/>
                    <a:pt x="14639" y="20758"/>
                  </a:cubicBezTo>
                  <a:cubicBezTo>
                    <a:pt x="14666" y="20826"/>
                    <a:pt x="14625" y="20907"/>
                    <a:pt x="14558" y="20934"/>
                  </a:cubicBezTo>
                  <a:cubicBezTo>
                    <a:pt x="14220" y="21056"/>
                    <a:pt x="13868" y="21164"/>
                    <a:pt x="13517" y="21259"/>
                  </a:cubicBezTo>
                  <a:cubicBezTo>
                    <a:pt x="13503" y="21259"/>
                    <a:pt x="13490" y="21272"/>
                    <a:pt x="13476" y="21272"/>
                  </a:cubicBezTo>
                  <a:close/>
                  <a:moveTo>
                    <a:pt x="6110" y="20515"/>
                  </a:moveTo>
                  <a:cubicBezTo>
                    <a:pt x="6096" y="20515"/>
                    <a:pt x="6069" y="20515"/>
                    <a:pt x="6056" y="20501"/>
                  </a:cubicBezTo>
                  <a:cubicBezTo>
                    <a:pt x="5731" y="20353"/>
                    <a:pt x="5407" y="20163"/>
                    <a:pt x="5096" y="19974"/>
                  </a:cubicBezTo>
                  <a:cubicBezTo>
                    <a:pt x="5028" y="19933"/>
                    <a:pt x="5015" y="19852"/>
                    <a:pt x="5055" y="19785"/>
                  </a:cubicBezTo>
                  <a:cubicBezTo>
                    <a:pt x="5096" y="19730"/>
                    <a:pt x="5177" y="19703"/>
                    <a:pt x="5245" y="19744"/>
                  </a:cubicBezTo>
                  <a:cubicBezTo>
                    <a:pt x="5542" y="19933"/>
                    <a:pt x="5853" y="20109"/>
                    <a:pt x="6177" y="20258"/>
                  </a:cubicBezTo>
                  <a:cubicBezTo>
                    <a:pt x="6245" y="20299"/>
                    <a:pt x="6272" y="20380"/>
                    <a:pt x="6231" y="20447"/>
                  </a:cubicBezTo>
                  <a:cubicBezTo>
                    <a:pt x="6204" y="20488"/>
                    <a:pt x="6164" y="20515"/>
                    <a:pt x="6110" y="20515"/>
                  </a:cubicBezTo>
                  <a:close/>
                  <a:moveTo>
                    <a:pt x="15504" y="20515"/>
                  </a:moveTo>
                  <a:cubicBezTo>
                    <a:pt x="15450" y="20515"/>
                    <a:pt x="15396" y="20488"/>
                    <a:pt x="15382" y="20434"/>
                  </a:cubicBezTo>
                  <a:cubicBezTo>
                    <a:pt x="15342" y="20366"/>
                    <a:pt x="15369" y="20299"/>
                    <a:pt x="15436" y="20258"/>
                  </a:cubicBezTo>
                  <a:cubicBezTo>
                    <a:pt x="15761" y="20109"/>
                    <a:pt x="16072" y="19933"/>
                    <a:pt x="16369" y="19744"/>
                  </a:cubicBezTo>
                  <a:cubicBezTo>
                    <a:pt x="16437" y="19703"/>
                    <a:pt x="16518" y="19717"/>
                    <a:pt x="16558" y="19785"/>
                  </a:cubicBezTo>
                  <a:cubicBezTo>
                    <a:pt x="16599" y="19852"/>
                    <a:pt x="16572" y="19933"/>
                    <a:pt x="16518" y="19974"/>
                  </a:cubicBezTo>
                  <a:cubicBezTo>
                    <a:pt x="16207" y="20163"/>
                    <a:pt x="15882" y="20339"/>
                    <a:pt x="15558" y="20501"/>
                  </a:cubicBezTo>
                  <a:cubicBezTo>
                    <a:pt x="15544" y="20515"/>
                    <a:pt x="15517" y="20515"/>
                    <a:pt x="15504" y="20515"/>
                  </a:cubicBezTo>
                  <a:close/>
                  <a:moveTo>
                    <a:pt x="4285" y="19379"/>
                  </a:moveTo>
                  <a:cubicBezTo>
                    <a:pt x="4258" y="19379"/>
                    <a:pt x="4231" y="19365"/>
                    <a:pt x="4204" y="19352"/>
                  </a:cubicBezTo>
                  <a:cubicBezTo>
                    <a:pt x="3906" y="19122"/>
                    <a:pt x="3636" y="18892"/>
                    <a:pt x="3366" y="18635"/>
                  </a:cubicBezTo>
                  <a:cubicBezTo>
                    <a:pt x="3312" y="18581"/>
                    <a:pt x="3312" y="18500"/>
                    <a:pt x="3366" y="18446"/>
                  </a:cubicBezTo>
                  <a:cubicBezTo>
                    <a:pt x="3420" y="18391"/>
                    <a:pt x="3501" y="18391"/>
                    <a:pt x="3555" y="18446"/>
                  </a:cubicBezTo>
                  <a:cubicBezTo>
                    <a:pt x="3812" y="18689"/>
                    <a:pt x="4082" y="18919"/>
                    <a:pt x="4366" y="19135"/>
                  </a:cubicBezTo>
                  <a:cubicBezTo>
                    <a:pt x="4420" y="19176"/>
                    <a:pt x="4434" y="19271"/>
                    <a:pt x="4393" y="19325"/>
                  </a:cubicBezTo>
                  <a:cubicBezTo>
                    <a:pt x="4366" y="19365"/>
                    <a:pt x="4325" y="19379"/>
                    <a:pt x="4285" y="19379"/>
                  </a:cubicBezTo>
                  <a:close/>
                  <a:moveTo>
                    <a:pt x="17329" y="19365"/>
                  </a:moveTo>
                  <a:cubicBezTo>
                    <a:pt x="17288" y="19365"/>
                    <a:pt x="17248" y="19352"/>
                    <a:pt x="17221" y="19325"/>
                  </a:cubicBezTo>
                  <a:cubicBezTo>
                    <a:pt x="17180" y="19257"/>
                    <a:pt x="17180" y="19176"/>
                    <a:pt x="17248" y="19135"/>
                  </a:cubicBezTo>
                  <a:cubicBezTo>
                    <a:pt x="17531" y="18919"/>
                    <a:pt x="17802" y="18676"/>
                    <a:pt x="18059" y="18432"/>
                  </a:cubicBezTo>
                  <a:cubicBezTo>
                    <a:pt x="18113" y="18378"/>
                    <a:pt x="18194" y="18391"/>
                    <a:pt x="18248" y="18446"/>
                  </a:cubicBezTo>
                  <a:cubicBezTo>
                    <a:pt x="18302" y="18500"/>
                    <a:pt x="18288" y="18581"/>
                    <a:pt x="18234" y="18635"/>
                  </a:cubicBezTo>
                  <a:cubicBezTo>
                    <a:pt x="17977" y="18878"/>
                    <a:pt x="17694" y="19122"/>
                    <a:pt x="17410" y="19338"/>
                  </a:cubicBezTo>
                  <a:cubicBezTo>
                    <a:pt x="17383" y="19365"/>
                    <a:pt x="17356" y="19365"/>
                    <a:pt x="17329" y="19365"/>
                  </a:cubicBezTo>
                  <a:close/>
                  <a:moveTo>
                    <a:pt x="2717" y="17891"/>
                  </a:moveTo>
                  <a:cubicBezTo>
                    <a:pt x="2676" y="17891"/>
                    <a:pt x="2649" y="17878"/>
                    <a:pt x="2622" y="17850"/>
                  </a:cubicBezTo>
                  <a:cubicBezTo>
                    <a:pt x="2379" y="17566"/>
                    <a:pt x="2149" y="17282"/>
                    <a:pt x="1946" y="16985"/>
                  </a:cubicBezTo>
                  <a:cubicBezTo>
                    <a:pt x="1906" y="16917"/>
                    <a:pt x="1919" y="16836"/>
                    <a:pt x="1973" y="16795"/>
                  </a:cubicBezTo>
                  <a:cubicBezTo>
                    <a:pt x="2041" y="16755"/>
                    <a:pt x="2122" y="16768"/>
                    <a:pt x="2163" y="16823"/>
                  </a:cubicBezTo>
                  <a:cubicBezTo>
                    <a:pt x="2365" y="17120"/>
                    <a:pt x="2595" y="17404"/>
                    <a:pt x="2825" y="17675"/>
                  </a:cubicBezTo>
                  <a:cubicBezTo>
                    <a:pt x="2866" y="17729"/>
                    <a:pt x="2866" y="17810"/>
                    <a:pt x="2812" y="17864"/>
                  </a:cubicBezTo>
                  <a:cubicBezTo>
                    <a:pt x="2784" y="17878"/>
                    <a:pt x="2744" y="17891"/>
                    <a:pt x="2717" y="17891"/>
                  </a:cubicBezTo>
                  <a:close/>
                  <a:moveTo>
                    <a:pt x="18897" y="17891"/>
                  </a:moveTo>
                  <a:cubicBezTo>
                    <a:pt x="18856" y="17891"/>
                    <a:pt x="18829" y="17878"/>
                    <a:pt x="18802" y="17850"/>
                  </a:cubicBezTo>
                  <a:cubicBezTo>
                    <a:pt x="18748" y="17810"/>
                    <a:pt x="18734" y="17715"/>
                    <a:pt x="18788" y="17661"/>
                  </a:cubicBezTo>
                  <a:cubicBezTo>
                    <a:pt x="19018" y="17391"/>
                    <a:pt x="19235" y="17107"/>
                    <a:pt x="19437" y="16823"/>
                  </a:cubicBezTo>
                  <a:cubicBezTo>
                    <a:pt x="19478" y="16755"/>
                    <a:pt x="19572" y="16741"/>
                    <a:pt x="19627" y="16782"/>
                  </a:cubicBezTo>
                  <a:cubicBezTo>
                    <a:pt x="19694" y="16823"/>
                    <a:pt x="19708" y="16917"/>
                    <a:pt x="19667" y="16971"/>
                  </a:cubicBezTo>
                  <a:cubicBezTo>
                    <a:pt x="19451" y="17269"/>
                    <a:pt x="19235" y="17566"/>
                    <a:pt x="18991" y="17837"/>
                  </a:cubicBezTo>
                  <a:cubicBezTo>
                    <a:pt x="18964" y="17864"/>
                    <a:pt x="18924" y="17891"/>
                    <a:pt x="18897" y="17891"/>
                  </a:cubicBezTo>
                  <a:close/>
                  <a:moveTo>
                    <a:pt x="1487" y="16119"/>
                  </a:moveTo>
                  <a:cubicBezTo>
                    <a:pt x="1433" y="16119"/>
                    <a:pt x="1392" y="16106"/>
                    <a:pt x="1365" y="16052"/>
                  </a:cubicBezTo>
                  <a:cubicBezTo>
                    <a:pt x="1189" y="15741"/>
                    <a:pt x="1027" y="15402"/>
                    <a:pt x="879" y="15078"/>
                  </a:cubicBezTo>
                  <a:cubicBezTo>
                    <a:pt x="852" y="15010"/>
                    <a:pt x="879" y="14929"/>
                    <a:pt x="960" y="14902"/>
                  </a:cubicBezTo>
                  <a:cubicBezTo>
                    <a:pt x="1027" y="14861"/>
                    <a:pt x="1095" y="14902"/>
                    <a:pt x="1135" y="14970"/>
                  </a:cubicBezTo>
                  <a:cubicBezTo>
                    <a:pt x="1271" y="15294"/>
                    <a:pt x="1433" y="15619"/>
                    <a:pt x="1609" y="15916"/>
                  </a:cubicBezTo>
                  <a:cubicBezTo>
                    <a:pt x="1636" y="15984"/>
                    <a:pt x="1609" y="16065"/>
                    <a:pt x="1554" y="16106"/>
                  </a:cubicBezTo>
                  <a:cubicBezTo>
                    <a:pt x="1527" y="16119"/>
                    <a:pt x="1500" y="16119"/>
                    <a:pt x="1487" y="16119"/>
                  </a:cubicBezTo>
                  <a:close/>
                  <a:moveTo>
                    <a:pt x="20127" y="16119"/>
                  </a:moveTo>
                  <a:cubicBezTo>
                    <a:pt x="20100" y="16119"/>
                    <a:pt x="20073" y="16106"/>
                    <a:pt x="20059" y="16092"/>
                  </a:cubicBezTo>
                  <a:cubicBezTo>
                    <a:pt x="19991" y="16065"/>
                    <a:pt x="19964" y="15984"/>
                    <a:pt x="20005" y="15916"/>
                  </a:cubicBezTo>
                  <a:cubicBezTo>
                    <a:pt x="20181" y="15605"/>
                    <a:pt x="20343" y="15281"/>
                    <a:pt x="20478" y="14956"/>
                  </a:cubicBezTo>
                  <a:cubicBezTo>
                    <a:pt x="20505" y="14888"/>
                    <a:pt x="20586" y="14861"/>
                    <a:pt x="20654" y="14888"/>
                  </a:cubicBezTo>
                  <a:cubicBezTo>
                    <a:pt x="20721" y="14915"/>
                    <a:pt x="20748" y="14997"/>
                    <a:pt x="20721" y="15064"/>
                  </a:cubicBezTo>
                  <a:cubicBezTo>
                    <a:pt x="20586" y="15402"/>
                    <a:pt x="20424" y="15727"/>
                    <a:pt x="20248" y="16038"/>
                  </a:cubicBezTo>
                  <a:cubicBezTo>
                    <a:pt x="20221" y="16092"/>
                    <a:pt x="20167" y="16119"/>
                    <a:pt x="20127" y="16119"/>
                  </a:cubicBezTo>
                  <a:close/>
                  <a:moveTo>
                    <a:pt x="635" y="14145"/>
                  </a:moveTo>
                  <a:cubicBezTo>
                    <a:pt x="568" y="14145"/>
                    <a:pt x="514" y="14104"/>
                    <a:pt x="500" y="14050"/>
                  </a:cubicBezTo>
                  <a:cubicBezTo>
                    <a:pt x="392" y="13698"/>
                    <a:pt x="297" y="13347"/>
                    <a:pt x="230" y="12995"/>
                  </a:cubicBezTo>
                  <a:cubicBezTo>
                    <a:pt x="216" y="12914"/>
                    <a:pt x="257" y="12846"/>
                    <a:pt x="338" y="12833"/>
                  </a:cubicBezTo>
                  <a:cubicBezTo>
                    <a:pt x="406" y="12819"/>
                    <a:pt x="473" y="12860"/>
                    <a:pt x="487" y="12941"/>
                  </a:cubicBezTo>
                  <a:cubicBezTo>
                    <a:pt x="568" y="13279"/>
                    <a:pt x="649" y="13631"/>
                    <a:pt x="757" y="13969"/>
                  </a:cubicBezTo>
                  <a:cubicBezTo>
                    <a:pt x="784" y="14036"/>
                    <a:pt x="743" y="14117"/>
                    <a:pt x="676" y="14131"/>
                  </a:cubicBezTo>
                  <a:cubicBezTo>
                    <a:pt x="662" y="14145"/>
                    <a:pt x="649" y="14145"/>
                    <a:pt x="635" y="14145"/>
                  </a:cubicBezTo>
                  <a:close/>
                  <a:moveTo>
                    <a:pt x="20978" y="14131"/>
                  </a:moveTo>
                  <a:cubicBezTo>
                    <a:pt x="20965" y="14131"/>
                    <a:pt x="20951" y="14131"/>
                    <a:pt x="20938" y="14131"/>
                  </a:cubicBezTo>
                  <a:cubicBezTo>
                    <a:pt x="20857" y="14104"/>
                    <a:pt x="20830" y="14023"/>
                    <a:pt x="20843" y="13955"/>
                  </a:cubicBezTo>
                  <a:cubicBezTo>
                    <a:pt x="20951" y="13617"/>
                    <a:pt x="21046" y="13265"/>
                    <a:pt x="21113" y="12927"/>
                  </a:cubicBezTo>
                  <a:cubicBezTo>
                    <a:pt x="21127" y="12846"/>
                    <a:pt x="21194" y="12806"/>
                    <a:pt x="21276" y="12819"/>
                  </a:cubicBezTo>
                  <a:cubicBezTo>
                    <a:pt x="21343" y="12833"/>
                    <a:pt x="21397" y="12900"/>
                    <a:pt x="21384" y="12981"/>
                  </a:cubicBezTo>
                  <a:cubicBezTo>
                    <a:pt x="21303" y="13333"/>
                    <a:pt x="21208" y="13685"/>
                    <a:pt x="21100" y="14036"/>
                  </a:cubicBezTo>
                  <a:cubicBezTo>
                    <a:pt x="21086" y="14090"/>
                    <a:pt x="21032" y="14131"/>
                    <a:pt x="20978" y="14131"/>
                  </a:cubicBezTo>
                  <a:close/>
                  <a:moveTo>
                    <a:pt x="203" y="12035"/>
                  </a:moveTo>
                  <a:cubicBezTo>
                    <a:pt x="122" y="12035"/>
                    <a:pt x="68" y="11980"/>
                    <a:pt x="68" y="11913"/>
                  </a:cubicBezTo>
                  <a:cubicBezTo>
                    <a:pt x="27" y="11548"/>
                    <a:pt x="14" y="11182"/>
                    <a:pt x="0" y="10817"/>
                  </a:cubicBezTo>
                  <a:cubicBezTo>
                    <a:pt x="0" y="10736"/>
                    <a:pt x="68" y="10682"/>
                    <a:pt x="135" y="10682"/>
                  </a:cubicBezTo>
                  <a:cubicBezTo>
                    <a:pt x="135" y="10682"/>
                    <a:pt x="135" y="10682"/>
                    <a:pt x="135" y="10682"/>
                  </a:cubicBezTo>
                  <a:cubicBezTo>
                    <a:pt x="216" y="10682"/>
                    <a:pt x="270" y="10736"/>
                    <a:pt x="270" y="10817"/>
                  </a:cubicBezTo>
                  <a:cubicBezTo>
                    <a:pt x="284" y="11169"/>
                    <a:pt x="297" y="11534"/>
                    <a:pt x="324" y="11886"/>
                  </a:cubicBezTo>
                  <a:cubicBezTo>
                    <a:pt x="338" y="11953"/>
                    <a:pt x="284" y="12021"/>
                    <a:pt x="216" y="12035"/>
                  </a:cubicBezTo>
                  <a:lnTo>
                    <a:pt x="203" y="12035"/>
                  </a:lnTo>
                  <a:close/>
                  <a:moveTo>
                    <a:pt x="21411" y="12021"/>
                  </a:moveTo>
                  <a:cubicBezTo>
                    <a:pt x="21397" y="12021"/>
                    <a:pt x="21397" y="12021"/>
                    <a:pt x="21397" y="12021"/>
                  </a:cubicBezTo>
                  <a:cubicBezTo>
                    <a:pt x="21316" y="12008"/>
                    <a:pt x="21262" y="11940"/>
                    <a:pt x="21276" y="11872"/>
                  </a:cubicBezTo>
                  <a:cubicBezTo>
                    <a:pt x="21303" y="11521"/>
                    <a:pt x="21330" y="11155"/>
                    <a:pt x="21330" y="10804"/>
                  </a:cubicBezTo>
                  <a:cubicBezTo>
                    <a:pt x="21330" y="10777"/>
                    <a:pt x="21330" y="10777"/>
                    <a:pt x="21330" y="10777"/>
                  </a:cubicBezTo>
                  <a:cubicBezTo>
                    <a:pt x="21330" y="10709"/>
                    <a:pt x="21384" y="10641"/>
                    <a:pt x="21465" y="10641"/>
                  </a:cubicBezTo>
                  <a:cubicBezTo>
                    <a:pt x="21532" y="10641"/>
                    <a:pt x="21600" y="10709"/>
                    <a:pt x="21600" y="10777"/>
                  </a:cubicBezTo>
                  <a:cubicBezTo>
                    <a:pt x="21600" y="10804"/>
                    <a:pt x="21600" y="10804"/>
                    <a:pt x="21600" y="10804"/>
                  </a:cubicBezTo>
                  <a:cubicBezTo>
                    <a:pt x="21600" y="11169"/>
                    <a:pt x="21573" y="11534"/>
                    <a:pt x="21546" y="11899"/>
                  </a:cubicBezTo>
                  <a:cubicBezTo>
                    <a:pt x="21532" y="11967"/>
                    <a:pt x="21478" y="12021"/>
                    <a:pt x="21411" y="12021"/>
                  </a:cubicBezTo>
                  <a:close/>
                  <a:moveTo>
                    <a:pt x="189" y="9871"/>
                  </a:moveTo>
                  <a:cubicBezTo>
                    <a:pt x="176" y="9871"/>
                    <a:pt x="176" y="9871"/>
                    <a:pt x="176" y="9871"/>
                  </a:cubicBezTo>
                  <a:cubicBezTo>
                    <a:pt x="108" y="9871"/>
                    <a:pt x="54" y="9803"/>
                    <a:pt x="54" y="9722"/>
                  </a:cubicBezTo>
                  <a:cubicBezTo>
                    <a:pt x="95" y="9357"/>
                    <a:pt x="149" y="8991"/>
                    <a:pt x="216" y="8640"/>
                  </a:cubicBezTo>
                  <a:cubicBezTo>
                    <a:pt x="243" y="8572"/>
                    <a:pt x="311" y="8518"/>
                    <a:pt x="378" y="8532"/>
                  </a:cubicBezTo>
                  <a:cubicBezTo>
                    <a:pt x="460" y="8545"/>
                    <a:pt x="500" y="8626"/>
                    <a:pt x="487" y="8694"/>
                  </a:cubicBezTo>
                  <a:cubicBezTo>
                    <a:pt x="419" y="9045"/>
                    <a:pt x="365" y="9397"/>
                    <a:pt x="324" y="9749"/>
                  </a:cubicBezTo>
                  <a:cubicBezTo>
                    <a:pt x="324" y="9816"/>
                    <a:pt x="257" y="9871"/>
                    <a:pt x="189" y="9871"/>
                  </a:cubicBezTo>
                  <a:close/>
                  <a:moveTo>
                    <a:pt x="21411" y="9830"/>
                  </a:moveTo>
                  <a:cubicBezTo>
                    <a:pt x="21330" y="9830"/>
                    <a:pt x="21276" y="9789"/>
                    <a:pt x="21276" y="9708"/>
                  </a:cubicBezTo>
                  <a:cubicBezTo>
                    <a:pt x="21235" y="9357"/>
                    <a:pt x="21181" y="9005"/>
                    <a:pt x="21113" y="8667"/>
                  </a:cubicBezTo>
                  <a:cubicBezTo>
                    <a:pt x="21086" y="8586"/>
                    <a:pt x="21140" y="8518"/>
                    <a:pt x="21208" y="8504"/>
                  </a:cubicBezTo>
                  <a:cubicBezTo>
                    <a:pt x="21289" y="8491"/>
                    <a:pt x="21357" y="8532"/>
                    <a:pt x="21370" y="8613"/>
                  </a:cubicBezTo>
                  <a:cubicBezTo>
                    <a:pt x="21451" y="8964"/>
                    <a:pt x="21505" y="9329"/>
                    <a:pt x="21532" y="9681"/>
                  </a:cubicBezTo>
                  <a:cubicBezTo>
                    <a:pt x="21546" y="9762"/>
                    <a:pt x="21492" y="9830"/>
                    <a:pt x="21424" y="9830"/>
                  </a:cubicBezTo>
                  <a:lnTo>
                    <a:pt x="21411" y="9830"/>
                  </a:lnTo>
                  <a:close/>
                  <a:moveTo>
                    <a:pt x="622" y="7761"/>
                  </a:moveTo>
                  <a:cubicBezTo>
                    <a:pt x="608" y="7761"/>
                    <a:pt x="595" y="7761"/>
                    <a:pt x="581" y="7747"/>
                  </a:cubicBezTo>
                  <a:cubicBezTo>
                    <a:pt x="514" y="7734"/>
                    <a:pt x="473" y="7652"/>
                    <a:pt x="500" y="7585"/>
                  </a:cubicBezTo>
                  <a:cubicBezTo>
                    <a:pt x="608" y="7233"/>
                    <a:pt x="730" y="6895"/>
                    <a:pt x="879" y="6557"/>
                  </a:cubicBezTo>
                  <a:cubicBezTo>
                    <a:pt x="906" y="6489"/>
                    <a:pt x="987" y="6449"/>
                    <a:pt x="1054" y="6489"/>
                  </a:cubicBezTo>
                  <a:cubicBezTo>
                    <a:pt x="1122" y="6516"/>
                    <a:pt x="1149" y="6597"/>
                    <a:pt x="1122" y="6665"/>
                  </a:cubicBezTo>
                  <a:cubicBezTo>
                    <a:pt x="987" y="6990"/>
                    <a:pt x="852" y="7328"/>
                    <a:pt x="757" y="7666"/>
                  </a:cubicBezTo>
                  <a:cubicBezTo>
                    <a:pt x="730" y="7720"/>
                    <a:pt x="676" y="7761"/>
                    <a:pt x="622" y="7761"/>
                  </a:cubicBezTo>
                  <a:close/>
                  <a:moveTo>
                    <a:pt x="20965" y="7720"/>
                  </a:moveTo>
                  <a:cubicBezTo>
                    <a:pt x="20911" y="7720"/>
                    <a:pt x="20857" y="7693"/>
                    <a:pt x="20843" y="7625"/>
                  </a:cubicBezTo>
                  <a:cubicBezTo>
                    <a:pt x="20735" y="7287"/>
                    <a:pt x="20613" y="6949"/>
                    <a:pt x="20465" y="6624"/>
                  </a:cubicBezTo>
                  <a:cubicBezTo>
                    <a:pt x="20438" y="6557"/>
                    <a:pt x="20465" y="6476"/>
                    <a:pt x="20532" y="6449"/>
                  </a:cubicBezTo>
                  <a:cubicBezTo>
                    <a:pt x="20600" y="6422"/>
                    <a:pt x="20681" y="6449"/>
                    <a:pt x="20721" y="6516"/>
                  </a:cubicBezTo>
                  <a:cubicBezTo>
                    <a:pt x="20857" y="6854"/>
                    <a:pt x="20992" y="7206"/>
                    <a:pt x="21100" y="7544"/>
                  </a:cubicBezTo>
                  <a:cubicBezTo>
                    <a:pt x="21113" y="7625"/>
                    <a:pt x="21086" y="7693"/>
                    <a:pt x="21005" y="7720"/>
                  </a:cubicBezTo>
                  <a:cubicBezTo>
                    <a:pt x="20992" y="7720"/>
                    <a:pt x="20978" y="7720"/>
                    <a:pt x="20965" y="7720"/>
                  </a:cubicBezTo>
                  <a:close/>
                  <a:moveTo>
                    <a:pt x="1473" y="5772"/>
                  </a:moveTo>
                  <a:cubicBezTo>
                    <a:pt x="1446" y="5772"/>
                    <a:pt x="1433" y="5772"/>
                    <a:pt x="1406" y="5759"/>
                  </a:cubicBezTo>
                  <a:cubicBezTo>
                    <a:pt x="1338" y="5718"/>
                    <a:pt x="1325" y="5637"/>
                    <a:pt x="1352" y="5569"/>
                  </a:cubicBezTo>
                  <a:cubicBezTo>
                    <a:pt x="1527" y="5258"/>
                    <a:pt x="1730" y="4947"/>
                    <a:pt x="1933" y="4650"/>
                  </a:cubicBezTo>
                  <a:cubicBezTo>
                    <a:pt x="1973" y="4582"/>
                    <a:pt x="2055" y="4569"/>
                    <a:pt x="2122" y="4609"/>
                  </a:cubicBezTo>
                  <a:cubicBezTo>
                    <a:pt x="2176" y="4650"/>
                    <a:pt x="2203" y="4731"/>
                    <a:pt x="2149" y="4799"/>
                  </a:cubicBezTo>
                  <a:cubicBezTo>
                    <a:pt x="1946" y="5096"/>
                    <a:pt x="1757" y="5394"/>
                    <a:pt x="1595" y="5705"/>
                  </a:cubicBezTo>
                  <a:cubicBezTo>
                    <a:pt x="1568" y="5745"/>
                    <a:pt x="1514" y="5772"/>
                    <a:pt x="1473" y="5772"/>
                  </a:cubicBezTo>
                  <a:close/>
                  <a:moveTo>
                    <a:pt x="20113" y="5745"/>
                  </a:moveTo>
                  <a:cubicBezTo>
                    <a:pt x="20059" y="5745"/>
                    <a:pt x="20019" y="5718"/>
                    <a:pt x="19991" y="5678"/>
                  </a:cubicBezTo>
                  <a:cubicBezTo>
                    <a:pt x="19816" y="5367"/>
                    <a:pt x="19627" y="5055"/>
                    <a:pt x="19424" y="4771"/>
                  </a:cubicBezTo>
                  <a:cubicBezTo>
                    <a:pt x="19383" y="4704"/>
                    <a:pt x="19397" y="4623"/>
                    <a:pt x="19464" y="4582"/>
                  </a:cubicBezTo>
                  <a:cubicBezTo>
                    <a:pt x="19518" y="4542"/>
                    <a:pt x="19613" y="4555"/>
                    <a:pt x="19654" y="4609"/>
                  </a:cubicBezTo>
                  <a:cubicBezTo>
                    <a:pt x="19856" y="4907"/>
                    <a:pt x="20059" y="5231"/>
                    <a:pt x="20235" y="5542"/>
                  </a:cubicBezTo>
                  <a:cubicBezTo>
                    <a:pt x="20262" y="5610"/>
                    <a:pt x="20248" y="5691"/>
                    <a:pt x="20181" y="5732"/>
                  </a:cubicBezTo>
                  <a:cubicBezTo>
                    <a:pt x="20154" y="5732"/>
                    <a:pt x="20140" y="5745"/>
                    <a:pt x="20113" y="5745"/>
                  </a:cubicBezTo>
                  <a:close/>
                  <a:moveTo>
                    <a:pt x="2703" y="4001"/>
                  </a:moveTo>
                  <a:cubicBezTo>
                    <a:pt x="2676" y="4001"/>
                    <a:pt x="2636" y="3987"/>
                    <a:pt x="2622" y="3973"/>
                  </a:cubicBezTo>
                  <a:cubicBezTo>
                    <a:pt x="2555" y="3919"/>
                    <a:pt x="2555" y="3838"/>
                    <a:pt x="2595" y="3784"/>
                  </a:cubicBezTo>
                  <a:cubicBezTo>
                    <a:pt x="2839" y="3500"/>
                    <a:pt x="3095" y="3230"/>
                    <a:pt x="3352" y="2986"/>
                  </a:cubicBezTo>
                  <a:cubicBezTo>
                    <a:pt x="3406" y="2932"/>
                    <a:pt x="3487" y="2932"/>
                    <a:pt x="3541" y="2986"/>
                  </a:cubicBezTo>
                  <a:cubicBezTo>
                    <a:pt x="3595" y="3040"/>
                    <a:pt x="3595" y="3135"/>
                    <a:pt x="3541" y="3175"/>
                  </a:cubicBezTo>
                  <a:cubicBezTo>
                    <a:pt x="3285" y="3419"/>
                    <a:pt x="3041" y="3689"/>
                    <a:pt x="2812" y="3960"/>
                  </a:cubicBezTo>
                  <a:cubicBezTo>
                    <a:pt x="2784" y="3987"/>
                    <a:pt x="2744" y="4001"/>
                    <a:pt x="2703" y="4001"/>
                  </a:cubicBezTo>
                  <a:close/>
                  <a:moveTo>
                    <a:pt x="18870" y="3973"/>
                  </a:moveTo>
                  <a:cubicBezTo>
                    <a:pt x="18843" y="3973"/>
                    <a:pt x="18802" y="3960"/>
                    <a:pt x="18775" y="3933"/>
                  </a:cubicBezTo>
                  <a:cubicBezTo>
                    <a:pt x="18545" y="3662"/>
                    <a:pt x="18288" y="3405"/>
                    <a:pt x="18032" y="3162"/>
                  </a:cubicBezTo>
                  <a:cubicBezTo>
                    <a:pt x="17977" y="3108"/>
                    <a:pt x="17977" y="3013"/>
                    <a:pt x="18032" y="2959"/>
                  </a:cubicBezTo>
                  <a:cubicBezTo>
                    <a:pt x="18086" y="2905"/>
                    <a:pt x="18167" y="2905"/>
                    <a:pt x="18221" y="2959"/>
                  </a:cubicBezTo>
                  <a:cubicBezTo>
                    <a:pt x="18491" y="3216"/>
                    <a:pt x="18748" y="3473"/>
                    <a:pt x="18978" y="3757"/>
                  </a:cubicBezTo>
                  <a:cubicBezTo>
                    <a:pt x="19032" y="3811"/>
                    <a:pt x="19018" y="3892"/>
                    <a:pt x="18964" y="3946"/>
                  </a:cubicBezTo>
                  <a:cubicBezTo>
                    <a:pt x="18937" y="3960"/>
                    <a:pt x="18910" y="3973"/>
                    <a:pt x="18870" y="3973"/>
                  </a:cubicBezTo>
                  <a:close/>
                  <a:moveTo>
                    <a:pt x="4258" y="2513"/>
                  </a:moveTo>
                  <a:cubicBezTo>
                    <a:pt x="4231" y="2513"/>
                    <a:pt x="4190" y="2499"/>
                    <a:pt x="4163" y="2459"/>
                  </a:cubicBezTo>
                  <a:cubicBezTo>
                    <a:pt x="4109" y="2405"/>
                    <a:pt x="4123" y="2323"/>
                    <a:pt x="4177" y="2269"/>
                  </a:cubicBezTo>
                  <a:cubicBezTo>
                    <a:pt x="4474" y="2053"/>
                    <a:pt x="4771" y="1836"/>
                    <a:pt x="5082" y="1647"/>
                  </a:cubicBezTo>
                  <a:cubicBezTo>
                    <a:pt x="5136" y="1607"/>
                    <a:pt x="5218" y="1620"/>
                    <a:pt x="5258" y="1688"/>
                  </a:cubicBezTo>
                  <a:cubicBezTo>
                    <a:pt x="5299" y="1755"/>
                    <a:pt x="5285" y="1836"/>
                    <a:pt x="5218" y="1877"/>
                  </a:cubicBezTo>
                  <a:cubicBezTo>
                    <a:pt x="4920" y="2066"/>
                    <a:pt x="4623" y="2269"/>
                    <a:pt x="4352" y="2486"/>
                  </a:cubicBezTo>
                  <a:cubicBezTo>
                    <a:pt x="4325" y="2499"/>
                    <a:pt x="4298" y="2513"/>
                    <a:pt x="4258" y="2513"/>
                  </a:cubicBezTo>
                  <a:close/>
                  <a:moveTo>
                    <a:pt x="17315" y="2486"/>
                  </a:moveTo>
                  <a:cubicBezTo>
                    <a:pt x="17288" y="2486"/>
                    <a:pt x="17248" y="2486"/>
                    <a:pt x="17234" y="2459"/>
                  </a:cubicBezTo>
                  <a:cubicBezTo>
                    <a:pt x="16950" y="2242"/>
                    <a:pt x="16653" y="2039"/>
                    <a:pt x="16355" y="1850"/>
                  </a:cubicBezTo>
                  <a:cubicBezTo>
                    <a:pt x="16288" y="1809"/>
                    <a:pt x="16274" y="1728"/>
                    <a:pt x="16315" y="1674"/>
                  </a:cubicBezTo>
                  <a:cubicBezTo>
                    <a:pt x="16342" y="1607"/>
                    <a:pt x="16437" y="1579"/>
                    <a:pt x="16491" y="1620"/>
                  </a:cubicBezTo>
                  <a:cubicBezTo>
                    <a:pt x="16802" y="1823"/>
                    <a:pt x="17099" y="2026"/>
                    <a:pt x="17396" y="2256"/>
                  </a:cubicBezTo>
                  <a:cubicBezTo>
                    <a:pt x="17450" y="2296"/>
                    <a:pt x="17464" y="2377"/>
                    <a:pt x="17423" y="2445"/>
                  </a:cubicBezTo>
                  <a:cubicBezTo>
                    <a:pt x="17396" y="2472"/>
                    <a:pt x="17356" y="2486"/>
                    <a:pt x="17315" y="2486"/>
                  </a:cubicBezTo>
                  <a:close/>
                  <a:moveTo>
                    <a:pt x="6096" y="1363"/>
                  </a:moveTo>
                  <a:cubicBezTo>
                    <a:pt x="6042" y="1363"/>
                    <a:pt x="5988" y="1336"/>
                    <a:pt x="5974" y="1295"/>
                  </a:cubicBezTo>
                  <a:cubicBezTo>
                    <a:pt x="5934" y="1228"/>
                    <a:pt x="5961" y="1147"/>
                    <a:pt x="6029" y="1106"/>
                  </a:cubicBezTo>
                  <a:cubicBezTo>
                    <a:pt x="6353" y="944"/>
                    <a:pt x="6691" y="809"/>
                    <a:pt x="7042" y="673"/>
                  </a:cubicBezTo>
                  <a:cubicBezTo>
                    <a:pt x="7110" y="646"/>
                    <a:pt x="7177" y="687"/>
                    <a:pt x="7205" y="754"/>
                  </a:cubicBezTo>
                  <a:cubicBezTo>
                    <a:pt x="7232" y="822"/>
                    <a:pt x="7205" y="903"/>
                    <a:pt x="7123" y="930"/>
                  </a:cubicBezTo>
                  <a:cubicBezTo>
                    <a:pt x="6799" y="1052"/>
                    <a:pt x="6475" y="1201"/>
                    <a:pt x="6150" y="1350"/>
                  </a:cubicBezTo>
                  <a:cubicBezTo>
                    <a:pt x="6137" y="1363"/>
                    <a:pt x="6110" y="1363"/>
                    <a:pt x="6096" y="1363"/>
                  </a:cubicBezTo>
                  <a:close/>
                  <a:moveTo>
                    <a:pt x="15477" y="1350"/>
                  </a:moveTo>
                  <a:cubicBezTo>
                    <a:pt x="15463" y="1350"/>
                    <a:pt x="15436" y="1350"/>
                    <a:pt x="15423" y="1336"/>
                  </a:cubicBezTo>
                  <a:cubicBezTo>
                    <a:pt x="15098" y="1187"/>
                    <a:pt x="14774" y="1038"/>
                    <a:pt x="14436" y="917"/>
                  </a:cubicBezTo>
                  <a:cubicBezTo>
                    <a:pt x="14368" y="890"/>
                    <a:pt x="14328" y="809"/>
                    <a:pt x="14355" y="741"/>
                  </a:cubicBezTo>
                  <a:cubicBezTo>
                    <a:pt x="14382" y="673"/>
                    <a:pt x="14463" y="633"/>
                    <a:pt x="14531" y="660"/>
                  </a:cubicBezTo>
                  <a:cubicBezTo>
                    <a:pt x="14869" y="795"/>
                    <a:pt x="15207" y="930"/>
                    <a:pt x="15544" y="1093"/>
                  </a:cubicBezTo>
                  <a:cubicBezTo>
                    <a:pt x="15612" y="1133"/>
                    <a:pt x="15639" y="1214"/>
                    <a:pt x="15598" y="1282"/>
                  </a:cubicBezTo>
                  <a:cubicBezTo>
                    <a:pt x="15571" y="1322"/>
                    <a:pt x="15531" y="1350"/>
                    <a:pt x="15477" y="1350"/>
                  </a:cubicBezTo>
                  <a:close/>
                  <a:moveTo>
                    <a:pt x="8110" y="619"/>
                  </a:moveTo>
                  <a:cubicBezTo>
                    <a:pt x="8056" y="619"/>
                    <a:pt x="8002" y="579"/>
                    <a:pt x="7988" y="511"/>
                  </a:cubicBezTo>
                  <a:cubicBezTo>
                    <a:pt x="7961" y="443"/>
                    <a:pt x="8002" y="362"/>
                    <a:pt x="8083" y="349"/>
                  </a:cubicBezTo>
                  <a:cubicBezTo>
                    <a:pt x="8435" y="254"/>
                    <a:pt x="8786" y="186"/>
                    <a:pt x="9151" y="132"/>
                  </a:cubicBezTo>
                  <a:cubicBezTo>
                    <a:pt x="9219" y="119"/>
                    <a:pt x="9286" y="173"/>
                    <a:pt x="9300" y="240"/>
                  </a:cubicBezTo>
                  <a:cubicBezTo>
                    <a:pt x="9313" y="308"/>
                    <a:pt x="9259" y="389"/>
                    <a:pt x="9191" y="389"/>
                  </a:cubicBezTo>
                  <a:cubicBezTo>
                    <a:pt x="8840" y="443"/>
                    <a:pt x="8489" y="524"/>
                    <a:pt x="8151" y="606"/>
                  </a:cubicBezTo>
                  <a:cubicBezTo>
                    <a:pt x="8137" y="619"/>
                    <a:pt x="8124" y="619"/>
                    <a:pt x="8110" y="619"/>
                  </a:cubicBezTo>
                  <a:close/>
                  <a:moveTo>
                    <a:pt x="13449" y="606"/>
                  </a:moveTo>
                  <a:cubicBezTo>
                    <a:pt x="13449" y="606"/>
                    <a:pt x="13436" y="606"/>
                    <a:pt x="13422" y="606"/>
                  </a:cubicBezTo>
                  <a:cubicBezTo>
                    <a:pt x="13084" y="511"/>
                    <a:pt x="12733" y="443"/>
                    <a:pt x="12381" y="389"/>
                  </a:cubicBezTo>
                  <a:cubicBezTo>
                    <a:pt x="12300" y="376"/>
                    <a:pt x="12246" y="308"/>
                    <a:pt x="12260" y="240"/>
                  </a:cubicBezTo>
                  <a:cubicBezTo>
                    <a:pt x="12273" y="159"/>
                    <a:pt x="12341" y="105"/>
                    <a:pt x="12422" y="119"/>
                  </a:cubicBezTo>
                  <a:cubicBezTo>
                    <a:pt x="12773" y="173"/>
                    <a:pt x="13138" y="254"/>
                    <a:pt x="13490" y="335"/>
                  </a:cubicBezTo>
                  <a:cubicBezTo>
                    <a:pt x="13557" y="362"/>
                    <a:pt x="13612" y="430"/>
                    <a:pt x="13584" y="497"/>
                  </a:cubicBezTo>
                  <a:cubicBezTo>
                    <a:pt x="13571" y="565"/>
                    <a:pt x="13517" y="606"/>
                    <a:pt x="13449" y="606"/>
                  </a:cubicBezTo>
                  <a:close/>
                  <a:moveTo>
                    <a:pt x="10246" y="281"/>
                  </a:moveTo>
                  <a:cubicBezTo>
                    <a:pt x="10178" y="281"/>
                    <a:pt x="10111" y="227"/>
                    <a:pt x="10111" y="159"/>
                  </a:cubicBezTo>
                  <a:cubicBezTo>
                    <a:pt x="10111" y="78"/>
                    <a:pt x="10165" y="24"/>
                    <a:pt x="10232" y="11"/>
                  </a:cubicBezTo>
                  <a:cubicBezTo>
                    <a:pt x="10597" y="-3"/>
                    <a:pt x="10962" y="-3"/>
                    <a:pt x="11327" y="11"/>
                  </a:cubicBezTo>
                  <a:cubicBezTo>
                    <a:pt x="11408" y="24"/>
                    <a:pt x="11462" y="78"/>
                    <a:pt x="11462" y="159"/>
                  </a:cubicBezTo>
                  <a:cubicBezTo>
                    <a:pt x="11449" y="227"/>
                    <a:pt x="11395" y="295"/>
                    <a:pt x="11314" y="281"/>
                  </a:cubicBezTo>
                  <a:cubicBezTo>
                    <a:pt x="10962" y="268"/>
                    <a:pt x="10597" y="268"/>
                    <a:pt x="10246" y="281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sp>
          <p:nvSpPr>
            <p:cNvPr id="347" name="Oval"/>
            <p:cNvSpPr/>
            <p:nvPr/>
          </p:nvSpPr>
          <p:spPr>
            <a:xfrm>
              <a:off x="171396" y="2573003"/>
              <a:ext cx="1741125" cy="77730"/>
            </a:xfrm>
            <a:prstGeom prst="ellipse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sp>
          <p:nvSpPr>
            <p:cNvPr id="348" name="Shape"/>
            <p:cNvSpPr/>
            <p:nvPr/>
          </p:nvSpPr>
          <p:spPr>
            <a:xfrm>
              <a:off x="1535877" y="2007527"/>
              <a:ext cx="126312" cy="9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912"/>
                  </a:moveTo>
                  <a:lnTo>
                    <a:pt x="10302" y="0"/>
                  </a:lnTo>
                  <a:lnTo>
                    <a:pt x="21600" y="14256"/>
                  </a:lnTo>
                  <a:lnTo>
                    <a:pt x="21600" y="20304"/>
                  </a:lnTo>
                  <a:lnTo>
                    <a:pt x="19274" y="21600"/>
                  </a:lnTo>
                  <a:lnTo>
                    <a:pt x="3655" y="14688"/>
                  </a:lnTo>
                  <a:lnTo>
                    <a:pt x="0" y="6912"/>
                  </a:lnTo>
                  <a:close/>
                </a:path>
              </a:pathLst>
            </a:custGeom>
            <a:solidFill>
              <a:srgbClr val="002052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sp>
          <p:nvSpPr>
            <p:cNvPr id="349" name="Shape"/>
            <p:cNvSpPr/>
            <p:nvPr/>
          </p:nvSpPr>
          <p:spPr>
            <a:xfrm>
              <a:off x="1044243" y="1407072"/>
              <a:ext cx="551876" cy="64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7"/>
                  </a:moveTo>
                  <a:lnTo>
                    <a:pt x="19546" y="21600"/>
                  </a:lnTo>
                  <a:lnTo>
                    <a:pt x="21600" y="20169"/>
                  </a:lnTo>
                  <a:lnTo>
                    <a:pt x="4715" y="0"/>
                  </a:lnTo>
                  <a:lnTo>
                    <a:pt x="0" y="1627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sp>
          <p:nvSpPr>
            <p:cNvPr id="350" name="Shape"/>
            <p:cNvSpPr/>
            <p:nvPr/>
          </p:nvSpPr>
          <p:spPr>
            <a:xfrm>
              <a:off x="911763" y="1410958"/>
              <a:ext cx="130197" cy="82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430"/>
                  </a:lnTo>
                  <a:lnTo>
                    <a:pt x="0" y="0"/>
                  </a:lnTo>
                  <a:lnTo>
                    <a:pt x="10316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2C6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sp>
          <p:nvSpPr>
            <p:cNvPr id="351" name="Shape"/>
            <p:cNvSpPr/>
            <p:nvPr/>
          </p:nvSpPr>
          <p:spPr>
            <a:xfrm>
              <a:off x="474537" y="915437"/>
              <a:ext cx="27206" cy="7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86" y="0"/>
                  </a:moveTo>
                  <a:lnTo>
                    <a:pt x="0" y="21073"/>
                  </a:lnTo>
                  <a:lnTo>
                    <a:pt x="7714" y="21600"/>
                  </a:lnTo>
                  <a:lnTo>
                    <a:pt x="21600" y="527"/>
                  </a:lnTo>
                  <a:lnTo>
                    <a:pt x="13886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sp>
          <p:nvSpPr>
            <p:cNvPr id="352" name="Shape"/>
            <p:cNvSpPr/>
            <p:nvPr/>
          </p:nvSpPr>
          <p:spPr>
            <a:xfrm>
              <a:off x="1584116" y="915437"/>
              <a:ext cx="25264" cy="7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08" y="0"/>
                  </a:moveTo>
                  <a:lnTo>
                    <a:pt x="21600" y="21073"/>
                  </a:lnTo>
                  <a:lnTo>
                    <a:pt x="13292" y="21600"/>
                  </a:lnTo>
                  <a:lnTo>
                    <a:pt x="0" y="527"/>
                  </a:lnTo>
                  <a:lnTo>
                    <a:pt x="8308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sp>
          <p:nvSpPr>
            <p:cNvPr id="353" name="Circle"/>
            <p:cNvSpPr/>
            <p:nvPr/>
          </p:nvSpPr>
          <p:spPr>
            <a:xfrm>
              <a:off x="867068" y="2271805"/>
              <a:ext cx="349782" cy="34977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sp>
          <p:nvSpPr>
            <p:cNvPr id="354" name="Shape"/>
            <p:cNvSpPr/>
            <p:nvPr/>
          </p:nvSpPr>
          <p:spPr>
            <a:xfrm>
              <a:off x="867068" y="2429206"/>
              <a:ext cx="349781" cy="192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8" y="21600"/>
                  </a:moveTo>
                  <a:cubicBezTo>
                    <a:pt x="16806" y="21600"/>
                    <a:pt x="21600" y="12754"/>
                    <a:pt x="21600" y="1851"/>
                  </a:cubicBezTo>
                  <a:cubicBezTo>
                    <a:pt x="21600" y="1234"/>
                    <a:pt x="21600" y="617"/>
                    <a:pt x="21544" y="0"/>
                  </a:cubicBezTo>
                  <a:cubicBezTo>
                    <a:pt x="21036" y="9977"/>
                    <a:pt x="16411" y="17794"/>
                    <a:pt x="10828" y="17794"/>
                  </a:cubicBezTo>
                  <a:cubicBezTo>
                    <a:pt x="5189" y="17794"/>
                    <a:pt x="564" y="9977"/>
                    <a:pt x="56" y="0"/>
                  </a:cubicBezTo>
                  <a:cubicBezTo>
                    <a:pt x="0" y="617"/>
                    <a:pt x="0" y="1234"/>
                    <a:pt x="0" y="1851"/>
                  </a:cubicBezTo>
                  <a:cubicBezTo>
                    <a:pt x="0" y="12754"/>
                    <a:pt x="4850" y="21600"/>
                    <a:pt x="10828" y="21600"/>
                  </a:cubicBezTo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sp>
          <p:nvSpPr>
            <p:cNvPr id="355" name="Shape"/>
            <p:cNvSpPr/>
            <p:nvPr/>
          </p:nvSpPr>
          <p:spPr>
            <a:xfrm>
              <a:off x="944797" y="2232940"/>
              <a:ext cx="95219" cy="110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6612" y="0"/>
                  </a:lnTo>
                  <a:lnTo>
                    <a:pt x="0" y="16674"/>
                  </a:lnTo>
                  <a:lnTo>
                    <a:pt x="2645" y="21600"/>
                  </a:lnTo>
                  <a:lnTo>
                    <a:pt x="6171" y="21600"/>
                  </a:lnTo>
                  <a:lnTo>
                    <a:pt x="21600" y="72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2052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grpSp>
          <p:nvGrpSpPr>
            <p:cNvPr id="358" name="Group"/>
            <p:cNvGrpSpPr/>
            <p:nvPr/>
          </p:nvGrpSpPr>
          <p:grpSpPr>
            <a:xfrm>
              <a:off x="439187" y="57483"/>
              <a:ext cx="349324" cy="196803"/>
              <a:chOff x="0" y="0"/>
              <a:chExt cx="349323" cy="196802"/>
            </a:xfrm>
          </p:grpSpPr>
          <p:sp>
            <p:nvSpPr>
              <p:cNvPr id="356" name="Shape"/>
              <p:cNvSpPr/>
              <p:nvPr/>
            </p:nvSpPr>
            <p:spPr>
              <a:xfrm>
                <a:off x="-1" y="0"/>
                <a:ext cx="349325" cy="196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83" y="0"/>
                    </a:moveTo>
                    <a:lnTo>
                      <a:pt x="1217" y="0"/>
                    </a:lnTo>
                    <a:lnTo>
                      <a:pt x="761" y="270"/>
                    </a:lnTo>
                    <a:lnTo>
                      <a:pt x="152" y="1350"/>
                    </a:lnTo>
                    <a:lnTo>
                      <a:pt x="0" y="2160"/>
                    </a:lnTo>
                    <a:lnTo>
                      <a:pt x="0" y="19440"/>
                    </a:lnTo>
                    <a:lnTo>
                      <a:pt x="152" y="20250"/>
                    </a:lnTo>
                    <a:lnTo>
                      <a:pt x="456" y="21060"/>
                    </a:lnTo>
                    <a:lnTo>
                      <a:pt x="761" y="21600"/>
                    </a:lnTo>
                    <a:lnTo>
                      <a:pt x="20839" y="21600"/>
                    </a:lnTo>
                    <a:lnTo>
                      <a:pt x="21296" y="21060"/>
                    </a:lnTo>
                    <a:lnTo>
                      <a:pt x="21600" y="19440"/>
                    </a:lnTo>
                    <a:lnTo>
                      <a:pt x="21600" y="2160"/>
                    </a:lnTo>
                    <a:lnTo>
                      <a:pt x="21448" y="1350"/>
                    </a:lnTo>
                    <a:lnTo>
                      <a:pt x="21296" y="810"/>
                    </a:lnTo>
                    <a:lnTo>
                      <a:pt x="20839" y="270"/>
                    </a:lnTo>
                    <a:lnTo>
                      <a:pt x="20383" y="0"/>
                    </a:lnTo>
                    <a:close/>
                    <a:moveTo>
                      <a:pt x="19470" y="18360"/>
                    </a:moveTo>
                    <a:lnTo>
                      <a:pt x="2130" y="18360"/>
                    </a:lnTo>
                    <a:lnTo>
                      <a:pt x="2130" y="3510"/>
                    </a:lnTo>
                    <a:lnTo>
                      <a:pt x="19470" y="3510"/>
                    </a:lnTo>
                    <a:lnTo>
                      <a:pt x="19470" y="18360"/>
                    </a:lnTo>
                    <a:close/>
                  </a:path>
                </a:pathLst>
              </a:cu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57" name="Triangle"/>
              <p:cNvSpPr/>
              <p:nvPr/>
            </p:nvSpPr>
            <p:spPr>
              <a:xfrm>
                <a:off x="154981" y="54120"/>
                <a:ext cx="59042" cy="91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10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</p:grpSp>
        <p:grpSp>
          <p:nvGrpSpPr>
            <p:cNvPr id="362" name="Group"/>
            <p:cNvGrpSpPr/>
            <p:nvPr/>
          </p:nvGrpSpPr>
          <p:grpSpPr>
            <a:xfrm>
              <a:off x="0" y="621838"/>
              <a:ext cx="283371" cy="172109"/>
              <a:chOff x="0" y="0"/>
              <a:chExt cx="283370" cy="172108"/>
            </a:xfrm>
          </p:grpSpPr>
          <p:sp>
            <p:nvSpPr>
              <p:cNvPr id="359" name="Shape"/>
              <p:cNvSpPr/>
              <p:nvPr/>
            </p:nvSpPr>
            <p:spPr>
              <a:xfrm>
                <a:off x="38246" y="0"/>
                <a:ext cx="245125" cy="139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74" y="0"/>
                    </a:moveTo>
                    <a:lnTo>
                      <a:pt x="613" y="0"/>
                    </a:lnTo>
                    <a:lnTo>
                      <a:pt x="0" y="1080"/>
                    </a:lnTo>
                    <a:lnTo>
                      <a:pt x="0" y="2700"/>
                    </a:lnTo>
                    <a:lnTo>
                      <a:pt x="18536" y="2700"/>
                    </a:lnTo>
                    <a:lnTo>
                      <a:pt x="19455" y="3240"/>
                    </a:lnTo>
                    <a:lnTo>
                      <a:pt x="19762" y="4050"/>
                    </a:lnTo>
                    <a:lnTo>
                      <a:pt x="19762" y="21600"/>
                    </a:lnTo>
                    <a:lnTo>
                      <a:pt x="20374" y="21600"/>
                    </a:lnTo>
                    <a:lnTo>
                      <a:pt x="20834" y="21330"/>
                    </a:lnTo>
                    <a:lnTo>
                      <a:pt x="21294" y="20790"/>
                    </a:lnTo>
                    <a:lnTo>
                      <a:pt x="21600" y="20250"/>
                    </a:lnTo>
                    <a:lnTo>
                      <a:pt x="21600" y="1080"/>
                    </a:lnTo>
                    <a:lnTo>
                      <a:pt x="21294" y="540"/>
                    </a:lnTo>
                    <a:lnTo>
                      <a:pt x="20834" y="0"/>
                    </a:lnTo>
                    <a:lnTo>
                      <a:pt x="20374" y="0"/>
                    </a:lnTo>
                    <a:close/>
                  </a:path>
                </a:pathLst>
              </a:cu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60" name="Shape"/>
              <p:cNvSpPr/>
              <p:nvPr/>
            </p:nvSpPr>
            <p:spPr>
              <a:xfrm>
                <a:off x="-1" y="33030"/>
                <a:ext cx="245126" cy="1390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74" y="0"/>
                    </a:moveTo>
                    <a:lnTo>
                      <a:pt x="1072" y="0"/>
                    </a:lnTo>
                    <a:lnTo>
                      <a:pt x="613" y="270"/>
                    </a:lnTo>
                    <a:lnTo>
                      <a:pt x="0" y="1350"/>
                    </a:lnTo>
                    <a:lnTo>
                      <a:pt x="0" y="20250"/>
                    </a:lnTo>
                    <a:lnTo>
                      <a:pt x="306" y="21060"/>
                    </a:lnTo>
                    <a:lnTo>
                      <a:pt x="613" y="21600"/>
                    </a:lnTo>
                    <a:lnTo>
                      <a:pt x="20834" y="21600"/>
                    </a:lnTo>
                    <a:lnTo>
                      <a:pt x="21294" y="21060"/>
                    </a:lnTo>
                    <a:lnTo>
                      <a:pt x="21600" y="20250"/>
                    </a:lnTo>
                    <a:lnTo>
                      <a:pt x="21600" y="1350"/>
                    </a:lnTo>
                    <a:lnTo>
                      <a:pt x="21294" y="810"/>
                    </a:lnTo>
                    <a:lnTo>
                      <a:pt x="20834" y="270"/>
                    </a:lnTo>
                    <a:lnTo>
                      <a:pt x="20374" y="0"/>
                    </a:lnTo>
                    <a:close/>
                    <a:moveTo>
                      <a:pt x="19455" y="18360"/>
                    </a:moveTo>
                    <a:lnTo>
                      <a:pt x="2145" y="18360"/>
                    </a:lnTo>
                    <a:lnTo>
                      <a:pt x="2145" y="3510"/>
                    </a:lnTo>
                    <a:lnTo>
                      <a:pt x="19455" y="3510"/>
                    </a:lnTo>
                    <a:lnTo>
                      <a:pt x="19455" y="18360"/>
                    </a:lnTo>
                    <a:close/>
                  </a:path>
                </a:pathLst>
              </a:cu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61" name="Triangle"/>
              <p:cNvSpPr/>
              <p:nvPr/>
            </p:nvSpPr>
            <p:spPr>
              <a:xfrm>
                <a:off x="107785" y="71277"/>
                <a:ext cx="41724" cy="643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10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</p:grpSp>
        <p:sp>
          <p:nvSpPr>
            <p:cNvPr id="363" name="Shape"/>
            <p:cNvSpPr/>
            <p:nvPr/>
          </p:nvSpPr>
          <p:spPr>
            <a:xfrm>
              <a:off x="1828793" y="561860"/>
              <a:ext cx="234554" cy="283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44"/>
                  </a:moveTo>
                  <a:lnTo>
                    <a:pt x="7540" y="10969"/>
                  </a:lnTo>
                  <a:lnTo>
                    <a:pt x="0" y="15862"/>
                  </a:lnTo>
                  <a:lnTo>
                    <a:pt x="0" y="6244"/>
                  </a:lnTo>
                  <a:close/>
                  <a:moveTo>
                    <a:pt x="10800" y="4725"/>
                  </a:moveTo>
                  <a:lnTo>
                    <a:pt x="12023" y="6075"/>
                  </a:lnTo>
                  <a:lnTo>
                    <a:pt x="13042" y="7594"/>
                  </a:lnTo>
                  <a:lnTo>
                    <a:pt x="13653" y="9281"/>
                  </a:lnTo>
                  <a:lnTo>
                    <a:pt x="13857" y="10969"/>
                  </a:lnTo>
                  <a:lnTo>
                    <a:pt x="13653" y="12825"/>
                  </a:lnTo>
                  <a:lnTo>
                    <a:pt x="13042" y="14344"/>
                  </a:lnTo>
                  <a:lnTo>
                    <a:pt x="12023" y="16031"/>
                  </a:lnTo>
                  <a:lnTo>
                    <a:pt x="10800" y="17381"/>
                  </a:lnTo>
                  <a:lnTo>
                    <a:pt x="10596" y="17550"/>
                  </a:lnTo>
                  <a:lnTo>
                    <a:pt x="10392" y="17550"/>
                  </a:lnTo>
                  <a:lnTo>
                    <a:pt x="9170" y="16875"/>
                  </a:lnTo>
                  <a:lnTo>
                    <a:pt x="9577" y="16538"/>
                  </a:lnTo>
                  <a:lnTo>
                    <a:pt x="10800" y="15356"/>
                  </a:lnTo>
                  <a:lnTo>
                    <a:pt x="11819" y="14006"/>
                  </a:lnTo>
                  <a:lnTo>
                    <a:pt x="12226" y="12487"/>
                  </a:lnTo>
                  <a:lnTo>
                    <a:pt x="12430" y="10969"/>
                  </a:lnTo>
                  <a:lnTo>
                    <a:pt x="12226" y="9619"/>
                  </a:lnTo>
                  <a:lnTo>
                    <a:pt x="11819" y="8100"/>
                  </a:lnTo>
                  <a:lnTo>
                    <a:pt x="10800" y="6750"/>
                  </a:lnTo>
                  <a:lnTo>
                    <a:pt x="9577" y="5569"/>
                  </a:lnTo>
                  <a:lnTo>
                    <a:pt x="8762" y="4894"/>
                  </a:lnTo>
                  <a:lnTo>
                    <a:pt x="9985" y="4050"/>
                  </a:lnTo>
                  <a:lnTo>
                    <a:pt x="10800" y="4725"/>
                  </a:lnTo>
                  <a:close/>
                  <a:moveTo>
                    <a:pt x="12226" y="18731"/>
                  </a:moveTo>
                  <a:lnTo>
                    <a:pt x="12430" y="18731"/>
                  </a:lnTo>
                  <a:lnTo>
                    <a:pt x="14060" y="17044"/>
                  </a:lnTo>
                  <a:lnTo>
                    <a:pt x="14672" y="16200"/>
                  </a:lnTo>
                  <a:lnTo>
                    <a:pt x="15283" y="15187"/>
                  </a:lnTo>
                  <a:lnTo>
                    <a:pt x="15691" y="14175"/>
                  </a:lnTo>
                  <a:lnTo>
                    <a:pt x="16098" y="12150"/>
                  </a:lnTo>
                  <a:lnTo>
                    <a:pt x="16302" y="10969"/>
                  </a:lnTo>
                  <a:lnTo>
                    <a:pt x="15691" y="7931"/>
                  </a:lnTo>
                  <a:lnTo>
                    <a:pt x="15283" y="6919"/>
                  </a:lnTo>
                  <a:lnTo>
                    <a:pt x="14672" y="5906"/>
                  </a:lnTo>
                  <a:lnTo>
                    <a:pt x="14060" y="5062"/>
                  </a:lnTo>
                  <a:lnTo>
                    <a:pt x="13245" y="4050"/>
                  </a:lnTo>
                  <a:lnTo>
                    <a:pt x="11819" y="2869"/>
                  </a:lnTo>
                  <a:lnTo>
                    <a:pt x="13042" y="2194"/>
                  </a:lnTo>
                  <a:lnTo>
                    <a:pt x="14468" y="3375"/>
                  </a:lnTo>
                  <a:lnTo>
                    <a:pt x="16098" y="5400"/>
                  </a:lnTo>
                  <a:lnTo>
                    <a:pt x="16709" y="6412"/>
                  </a:lnTo>
                  <a:lnTo>
                    <a:pt x="17117" y="7594"/>
                  </a:lnTo>
                  <a:lnTo>
                    <a:pt x="17321" y="8775"/>
                  </a:lnTo>
                  <a:lnTo>
                    <a:pt x="17525" y="9787"/>
                  </a:lnTo>
                  <a:lnTo>
                    <a:pt x="17728" y="10969"/>
                  </a:lnTo>
                  <a:lnTo>
                    <a:pt x="17117" y="14513"/>
                  </a:lnTo>
                  <a:lnTo>
                    <a:pt x="16709" y="15525"/>
                  </a:lnTo>
                  <a:lnTo>
                    <a:pt x="16098" y="16706"/>
                  </a:lnTo>
                  <a:lnTo>
                    <a:pt x="15283" y="17719"/>
                  </a:lnTo>
                  <a:lnTo>
                    <a:pt x="14468" y="18562"/>
                  </a:lnTo>
                  <a:lnTo>
                    <a:pt x="13449" y="19575"/>
                  </a:lnTo>
                  <a:lnTo>
                    <a:pt x="12226" y="18731"/>
                  </a:lnTo>
                  <a:close/>
                  <a:moveTo>
                    <a:pt x="16302" y="169"/>
                  </a:moveTo>
                  <a:lnTo>
                    <a:pt x="17525" y="1350"/>
                  </a:lnTo>
                  <a:lnTo>
                    <a:pt x="18543" y="2531"/>
                  </a:lnTo>
                  <a:lnTo>
                    <a:pt x="19562" y="3881"/>
                  </a:lnTo>
                  <a:lnTo>
                    <a:pt x="20377" y="5231"/>
                  </a:lnTo>
                  <a:lnTo>
                    <a:pt x="20989" y="6581"/>
                  </a:lnTo>
                  <a:lnTo>
                    <a:pt x="21396" y="8100"/>
                  </a:lnTo>
                  <a:lnTo>
                    <a:pt x="21600" y="9619"/>
                  </a:lnTo>
                  <a:lnTo>
                    <a:pt x="21600" y="12487"/>
                  </a:lnTo>
                  <a:lnTo>
                    <a:pt x="21396" y="13838"/>
                  </a:lnTo>
                  <a:lnTo>
                    <a:pt x="20989" y="15187"/>
                  </a:lnTo>
                  <a:lnTo>
                    <a:pt x="20377" y="16706"/>
                  </a:lnTo>
                  <a:lnTo>
                    <a:pt x="19766" y="17887"/>
                  </a:lnTo>
                  <a:lnTo>
                    <a:pt x="18747" y="19238"/>
                  </a:lnTo>
                  <a:lnTo>
                    <a:pt x="17728" y="20419"/>
                  </a:lnTo>
                  <a:lnTo>
                    <a:pt x="16506" y="21600"/>
                  </a:lnTo>
                  <a:lnTo>
                    <a:pt x="15487" y="20925"/>
                  </a:lnTo>
                  <a:lnTo>
                    <a:pt x="16506" y="19912"/>
                  </a:lnTo>
                  <a:lnTo>
                    <a:pt x="17321" y="18900"/>
                  </a:lnTo>
                  <a:lnTo>
                    <a:pt x="18136" y="17719"/>
                  </a:lnTo>
                  <a:lnTo>
                    <a:pt x="18951" y="16369"/>
                  </a:lnTo>
                  <a:lnTo>
                    <a:pt x="19562" y="15019"/>
                  </a:lnTo>
                  <a:lnTo>
                    <a:pt x="19970" y="13669"/>
                  </a:lnTo>
                  <a:lnTo>
                    <a:pt x="20174" y="12319"/>
                  </a:lnTo>
                  <a:lnTo>
                    <a:pt x="20174" y="9619"/>
                  </a:lnTo>
                  <a:lnTo>
                    <a:pt x="19970" y="8269"/>
                  </a:lnTo>
                  <a:lnTo>
                    <a:pt x="19562" y="6919"/>
                  </a:lnTo>
                  <a:lnTo>
                    <a:pt x="18951" y="5738"/>
                  </a:lnTo>
                  <a:lnTo>
                    <a:pt x="18136" y="4387"/>
                  </a:lnTo>
                  <a:lnTo>
                    <a:pt x="17321" y="3206"/>
                  </a:lnTo>
                  <a:lnTo>
                    <a:pt x="16302" y="2025"/>
                  </a:lnTo>
                  <a:lnTo>
                    <a:pt x="15079" y="1012"/>
                  </a:lnTo>
                  <a:lnTo>
                    <a:pt x="15079" y="844"/>
                  </a:lnTo>
                  <a:lnTo>
                    <a:pt x="16098" y="0"/>
                  </a:lnTo>
                  <a:lnTo>
                    <a:pt x="16098" y="169"/>
                  </a:lnTo>
                  <a:lnTo>
                    <a:pt x="16302" y="169"/>
                  </a:lnTo>
                  <a:close/>
                </a:path>
              </a:pathLst>
            </a:custGeom>
            <a:solidFill>
              <a:srgbClr val="0072C6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sp>
          <p:nvSpPr>
            <p:cNvPr id="364" name="Shape"/>
            <p:cNvSpPr/>
            <p:nvPr/>
          </p:nvSpPr>
          <p:spPr>
            <a:xfrm>
              <a:off x="337978" y="1249877"/>
              <a:ext cx="285711" cy="22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70" y="500"/>
                  </a:moveTo>
                  <a:lnTo>
                    <a:pt x="4870" y="21200"/>
                  </a:lnTo>
                  <a:lnTo>
                    <a:pt x="0" y="21200"/>
                  </a:lnTo>
                  <a:lnTo>
                    <a:pt x="0" y="500"/>
                  </a:lnTo>
                  <a:lnTo>
                    <a:pt x="4870" y="500"/>
                  </a:lnTo>
                  <a:close/>
                  <a:moveTo>
                    <a:pt x="3927" y="2900"/>
                  </a:moveTo>
                  <a:lnTo>
                    <a:pt x="943" y="2900"/>
                  </a:lnTo>
                  <a:lnTo>
                    <a:pt x="943" y="4100"/>
                  </a:lnTo>
                  <a:lnTo>
                    <a:pt x="3927" y="4100"/>
                  </a:lnTo>
                  <a:lnTo>
                    <a:pt x="3927" y="2900"/>
                  </a:lnTo>
                  <a:close/>
                  <a:moveTo>
                    <a:pt x="3927" y="5300"/>
                  </a:moveTo>
                  <a:lnTo>
                    <a:pt x="943" y="5300"/>
                  </a:lnTo>
                  <a:lnTo>
                    <a:pt x="943" y="6600"/>
                  </a:lnTo>
                  <a:lnTo>
                    <a:pt x="3927" y="6600"/>
                  </a:lnTo>
                  <a:lnTo>
                    <a:pt x="3927" y="5300"/>
                  </a:lnTo>
                  <a:close/>
                  <a:moveTo>
                    <a:pt x="10525" y="500"/>
                  </a:moveTo>
                  <a:lnTo>
                    <a:pt x="10525" y="21200"/>
                  </a:lnTo>
                  <a:lnTo>
                    <a:pt x="5812" y="21200"/>
                  </a:lnTo>
                  <a:lnTo>
                    <a:pt x="5812" y="500"/>
                  </a:lnTo>
                  <a:lnTo>
                    <a:pt x="10525" y="500"/>
                  </a:lnTo>
                  <a:close/>
                  <a:moveTo>
                    <a:pt x="9583" y="2900"/>
                  </a:moveTo>
                  <a:lnTo>
                    <a:pt x="6755" y="2900"/>
                  </a:lnTo>
                  <a:lnTo>
                    <a:pt x="6755" y="4100"/>
                  </a:lnTo>
                  <a:lnTo>
                    <a:pt x="9583" y="4100"/>
                  </a:lnTo>
                  <a:lnTo>
                    <a:pt x="9583" y="2900"/>
                  </a:lnTo>
                  <a:close/>
                  <a:moveTo>
                    <a:pt x="9583" y="5300"/>
                  </a:moveTo>
                  <a:lnTo>
                    <a:pt x="6755" y="5300"/>
                  </a:lnTo>
                  <a:lnTo>
                    <a:pt x="6755" y="6600"/>
                  </a:lnTo>
                  <a:lnTo>
                    <a:pt x="9583" y="6600"/>
                  </a:lnTo>
                  <a:lnTo>
                    <a:pt x="9583" y="5300"/>
                  </a:lnTo>
                  <a:close/>
                  <a:moveTo>
                    <a:pt x="21600" y="19500"/>
                  </a:moveTo>
                  <a:lnTo>
                    <a:pt x="17123" y="21600"/>
                  </a:lnTo>
                  <a:lnTo>
                    <a:pt x="11546" y="2100"/>
                  </a:lnTo>
                  <a:lnTo>
                    <a:pt x="16023" y="0"/>
                  </a:lnTo>
                  <a:lnTo>
                    <a:pt x="21600" y="19500"/>
                  </a:lnTo>
                  <a:close/>
                </a:path>
              </a:pathLst>
            </a:custGeom>
            <a:solidFill>
              <a:srgbClr val="0072C6"/>
            </a:solidFill>
            <a:ln w="12700" cap="flat">
              <a:noFill/>
              <a:miter lim="400000"/>
            </a:ln>
            <a:effectLst/>
          </p:spPr>
          <p:txBody>
            <a:bodyPr wrap="square" lIns="107598" tIns="107598" rIns="107598" bIns="107598" numCol="1" anchor="t">
              <a:noAutofit/>
            </a:bodyPr>
            <a:lstStyle/>
            <a:p>
              <a:pPr defTabSz="977012">
                <a:defRPr sz="1200">
                  <a:solidFill>
                    <a:srgbClr val="FFFFFF"/>
                  </a:solidFill>
                </a:defRPr>
              </a:pPr>
              <a:endParaRPr sz="1632"/>
            </a:p>
          </p:txBody>
        </p:sp>
        <p:grpSp>
          <p:nvGrpSpPr>
            <p:cNvPr id="367" name="Group"/>
            <p:cNvGrpSpPr/>
            <p:nvPr/>
          </p:nvGrpSpPr>
          <p:grpSpPr>
            <a:xfrm>
              <a:off x="1380331" y="0"/>
              <a:ext cx="215788" cy="320199"/>
              <a:chOff x="0" y="0"/>
              <a:chExt cx="215786" cy="320198"/>
            </a:xfrm>
          </p:grpSpPr>
          <p:sp>
            <p:nvSpPr>
              <p:cNvPr id="365" name="Shape"/>
              <p:cNvSpPr/>
              <p:nvPr/>
            </p:nvSpPr>
            <p:spPr>
              <a:xfrm>
                <a:off x="-1" y="-1"/>
                <a:ext cx="215788" cy="320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1" y="6417"/>
                    </a:moveTo>
                    <a:lnTo>
                      <a:pt x="20903" y="5322"/>
                    </a:lnTo>
                    <a:lnTo>
                      <a:pt x="18116" y="5009"/>
                    </a:lnTo>
                    <a:lnTo>
                      <a:pt x="19974" y="3600"/>
                    </a:lnTo>
                    <a:lnTo>
                      <a:pt x="16955" y="3757"/>
                    </a:lnTo>
                    <a:lnTo>
                      <a:pt x="18348" y="2035"/>
                    </a:lnTo>
                    <a:lnTo>
                      <a:pt x="15794" y="2974"/>
                    </a:lnTo>
                    <a:lnTo>
                      <a:pt x="16026" y="939"/>
                    </a:lnTo>
                    <a:lnTo>
                      <a:pt x="13935" y="2191"/>
                    </a:lnTo>
                    <a:lnTo>
                      <a:pt x="13471" y="313"/>
                    </a:lnTo>
                    <a:lnTo>
                      <a:pt x="11845" y="1878"/>
                    </a:lnTo>
                    <a:lnTo>
                      <a:pt x="10684" y="0"/>
                    </a:lnTo>
                    <a:lnTo>
                      <a:pt x="9755" y="1878"/>
                    </a:lnTo>
                    <a:lnTo>
                      <a:pt x="8129" y="313"/>
                    </a:lnTo>
                    <a:lnTo>
                      <a:pt x="7665" y="2191"/>
                    </a:lnTo>
                    <a:lnTo>
                      <a:pt x="5574" y="939"/>
                    </a:lnTo>
                    <a:lnTo>
                      <a:pt x="5806" y="2974"/>
                    </a:lnTo>
                    <a:lnTo>
                      <a:pt x="3252" y="2035"/>
                    </a:lnTo>
                    <a:lnTo>
                      <a:pt x="4413" y="3757"/>
                    </a:lnTo>
                    <a:lnTo>
                      <a:pt x="1626" y="3600"/>
                    </a:lnTo>
                    <a:lnTo>
                      <a:pt x="3484" y="5009"/>
                    </a:lnTo>
                    <a:lnTo>
                      <a:pt x="465" y="5322"/>
                    </a:lnTo>
                    <a:lnTo>
                      <a:pt x="2787" y="6417"/>
                    </a:lnTo>
                    <a:lnTo>
                      <a:pt x="0" y="7200"/>
                    </a:lnTo>
                    <a:lnTo>
                      <a:pt x="2787" y="7826"/>
                    </a:lnTo>
                    <a:lnTo>
                      <a:pt x="465" y="8922"/>
                    </a:lnTo>
                    <a:lnTo>
                      <a:pt x="3484" y="9235"/>
                    </a:lnTo>
                    <a:lnTo>
                      <a:pt x="1626" y="10643"/>
                    </a:lnTo>
                    <a:lnTo>
                      <a:pt x="4413" y="10487"/>
                    </a:lnTo>
                    <a:lnTo>
                      <a:pt x="3252" y="12365"/>
                    </a:lnTo>
                    <a:lnTo>
                      <a:pt x="4877" y="11739"/>
                    </a:lnTo>
                    <a:lnTo>
                      <a:pt x="4877" y="21600"/>
                    </a:lnTo>
                    <a:lnTo>
                      <a:pt x="10684" y="17687"/>
                    </a:lnTo>
                    <a:lnTo>
                      <a:pt x="16490" y="21600"/>
                    </a:lnTo>
                    <a:lnTo>
                      <a:pt x="16490" y="11739"/>
                    </a:lnTo>
                    <a:lnTo>
                      <a:pt x="18348" y="12365"/>
                    </a:lnTo>
                    <a:lnTo>
                      <a:pt x="16955" y="10487"/>
                    </a:lnTo>
                    <a:lnTo>
                      <a:pt x="19974" y="10643"/>
                    </a:lnTo>
                    <a:lnTo>
                      <a:pt x="18116" y="9235"/>
                    </a:lnTo>
                    <a:lnTo>
                      <a:pt x="20903" y="8922"/>
                    </a:lnTo>
                    <a:lnTo>
                      <a:pt x="18581" y="7826"/>
                    </a:lnTo>
                    <a:lnTo>
                      <a:pt x="21600" y="7200"/>
                    </a:lnTo>
                    <a:lnTo>
                      <a:pt x="18581" y="6417"/>
                    </a:lnTo>
                    <a:close/>
                    <a:moveTo>
                      <a:pt x="10684" y="11270"/>
                    </a:moveTo>
                    <a:lnTo>
                      <a:pt x="9523" y="11270"/>
                    </a:lnTo>
                    <a:lnTo>
                      <a:pt x="8361" y="10957"/>
                    </a:lnTo>
                    <a:lnTo>
                      <a:pt x="7432" y="10487"/>
                    </a:lnTo>
                    <a:lnTo>
                      <a:pt x="6503" y="10174"/>
                    </a:lnTo>
                    <a:lnTo>
                      <a:pt x="5806" y="9548"/>
                    </a:lnTo>
                    <a:lnTo>
                      <a:pt x="5342" y="8765"/>
                    </a:lnTo>
                    <a:lnTo>
                      <a:pt x="4877" y="8139"/>
                    </a:lnTo>
                    <a:lnTo>
                      <a:pt x="4645" y="7357"/>
                    </a:lnTo>
                    <a:lnTo>
                      <a:pt x="4877" y="6417"/>
                    </a:lnTo>
                    <a:lnTo>
                      <a:pt x="5342" y="5791"/>
                    </a:lnTo>
                    <a:lnTo>
                      <a:pt x="5806" y="5009"/>
                    </a:lnTo>
                    <a:lnTo>
                      <a:pt x="6503" y="4539"/>
                    </a:lnTo>
                    <a:lnTo>
                      <a:pt x="8361" y="3600"/>
                    </a:lnTo>
                    <a:lnTo>
                      <a:pt x="10684" y="3287"/>
                    </a:lnTo>
                    <a:lnTo>
                      <a:pt x="12077" y="3443"/>
                    </a:lnTo>
                    <a:lnTo>
                      <a:pt x="13006" y="3600"/>
                    </a:lnTo>
                    <a:lnTo>
                      <a:pt x="14168" y="4070"/>
                    </a:lnTo>
                    <a:lnTo>
                      <a:pt x="14865" y="4539"/>
                    </a:lnTo>
                    <a:lnTo>
                      <a:pt x="15794" y="5009"/>
                    </a:lnTo>
                    <a:lnTo>
                      <a:pt x="16258" y="5791"/>
                    </a:lnTo>
                    <a:lnTo>
                      <a:pt x="16490" y="6417"/>
                    </a:lnTo>
                    <a:lnTo>
                      <a:pt x="16723" y="7357"/>
                    </a:lnTo>
                    <a:lnTo>
                      <a:pt x="16490" y="8139"/>
                    </a:lnTo>
                    <a:lnTo>
                      <a:pt x="16258" y="8765"/>
                    </a:lnTo>
                    <a:lnTo>
                      <a:pt x="15794" y="9548"/>
                    </a:lnTo>
                    <a:lnTo>
                      <a:pt x="14865" y="10174"/>
                    </a:lnTo>
                    <a:lnTo>
                      <a:pt x="14168" y="10487"/>
                    </a:lnTo>
                    <a:lnTo>
                      <a:pt x="13006" y="10957"/>
                    </a:lnTo>
                    <a:lnTo>
                      <a:pt x="12077" y="11270"/>
                    </a:lnTo>
                    <a:lnTo>
                      <a:pt x="10684" y="11270"/>
                    </a:lnTo>
                    <a:close/>
                  </a:path>
                </a:pathLst>
              </a:cu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66" name="Shape"/>
              <p:cNvSpPr/>
              <p:nvPr/>
            </p:nvSpPr>
            <p:spPr>
              <a:xfrm>
                <a:off x="62648" y="64967"/>
                <a:ext cx="88171" cy="881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9095" y="0"/>
                    </a:lnTo>
                    <a:lnTo>
                      <a:pt x="6253" y="568"/>
                    </a:lnTo>
                    <a:lnTo>
                      <a:pt x="568" y="6253"/>
                    </a:lnTo>
                    <a:lnTo>
                      <a:pt x="0" y="8526"/>
                    </a:lnTo>
                    <a:lnTo>
                      <a:pt x="0" y="12505"/>
                    </a:lnTo>
                    <a:lnTo>
                      <a:pt x="568" y="14779"/>
                    </a:lnTo>
                    <a:lnTo>
                      <a:pt x="2274" y="16484"/>
                    </a:lnTo>
                    <a:lnTo>
                      <a:pt x="3411" y="18758"/>
                    </a:lnTo>
                    <a:lnTo>
                      <a:pt x="5116" y="19895"/>
                    </a:lnTo>
                    <a:lnTo>
                      <a:pt x="6253" y="20463"/>
                    </a:lnTo>
                    <a:lnTo>
                      <a:pt x="9095" y="21032"/>
                    </a:lnTo>
                    <a:lnTo>
                      <a:pt x="10800" y="21600"/>
                    </a:lnTo>
                    <a:lnTo>
                      <a:pt x="15347" y="20463"/>
                    </a:lnTo>
                    <a:lnTo>
                      <a:pt x="18758" y="18758"/>
                    </a:lnTo>
                    <a:lnTo>
                      <a:pt x="19895" y="16484"/>
                    </a:lnTo>
                    <a:lnTo>
                      <a:pt x="21032" y="14779"/>
                    </a:lnTo>
                    <a:lnTo>
                      <a:pt x="21600" y="12505"/>
                    </a:lnTo>
                    <a:lnTo>
                      <a:pt x="21600" y="8526"/>
                    </a:lnTo>
                    <a:lnTo>
                      <a:pt x="21032" y="6253"/>
                    </a:lnTo>
                    <a:lnTo>
                      <a:pt x="19895" y="4547"/>
                    </a:lnTo>
                    <a:lnTo>
                      <a:pt x="18758" y="3411"/>
                    </a:lnTo>
                    <a:lnTo>
                      <a:pt x="16484" y="1705"/>
                    </a:lnTo>
                    <a:lnTo>
                      <a:pt x="15347" y="568"/>
                    </a:lnTo>
                    <a:lnTo>
                      <a:pt x="13074" y="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</p:grpSp>
        <p:grpSp>
          <p:nvGrpSpPr>
            <p:cNvPr id="373" name="Group"/>
            <p:cNvGrpSpPr/>
            <p:nvPr/>
          </p:nvGrpSpPr>
          <p:grpSpPr>
            <a:xfrm>
              <a:off x="1524803" y="1252228"/>
              <a:ext cx="301510" cy="205284"/>
              <a:chOff x="0" y="0"/>
              <a:chExt cx="301509" cy="205283"/>
            </a:xfrm>
          </p:grpSpPr>
          <p:sp>
            <p:nvSpPr>
              <p:cNvPr id="368" name="Shape"/>
              <p:cNvSpPr/>
              <p:nvPr/>
            </p:nvSpPr>
            <p:spPr>
              <a:xfrm>
                <a:off x="0" y="0"/>
                <a:ext cx="301510" cy="205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66" y="0"/>
                    </a:moveTo>
                    <a:lnTo>
                      <a:pt x="1034" y="0"/>
                    </a:lnTo>
                    <a:lnTo>
                      <a:pt x="574" y="169"/>
                    </a:lnTo>
                    <a:lnTo>
                      <a:pt x="230" y="506"/>
                    </a:lnTo>
                    <a:lnTo>
                      <a:pt x="0" y="1012"/>
                    </a:lnTo>
                    <a:lnTo>
                      <a:pt x="0" y="20588"/>
                    </a:lnTo>
                    <a:lnTo>
                      <a:pt x="230" y="21094"/>
                    </a:lnTo>
                    <a:lnTo>
                      <a:pt x="574" y="21431"/>
                    </a:lnTo>
                    <a:lnTo>
                      <a:pt x="1034" y="21600"/>
                    </a:lnTo>
                    <a:lnTo>
                      <a:pt x="20566" y="21600"/>
                    </a:lnTo>
                    <a:lnTo>
                      <a:pt x="20911" y="21431"/>
                    </a:lnTo>
                    <a:lnTo>
                      <a:pt x="21255" y="21094"/>
                    </a:lnTo>
                    <a:lnTo>
                      <a:pt x="21600" y="20588"/>
                    </a:lnTo>
                    <a:lnTo>
                      <a:pt x="21600" y="1012"/>
                    </a:lnTo>
                    <a:lnTo>
                      <a:pt x="21255" y="506"/>
                    </a:lnTo>
                    <a:lnTo>
                      <a:pt x="20911" y="169"/>
                    </a:lnTo>
                    <a:lnTo>
                      <a:pt x="20566" y="0"/>
                    </a:lnTo>
                    <a:close/>
                    <a:moveTo>
                      <a:pt x="19647" y="18900"/>
                    </a:moveTo>
                    <a:lnTo>
                      <a:pt x="1953" y="18900"/>
                    </a:lnTo>
                    <a:lnTo>
                      <a:pt x="1953" y="2531"/>
                    </a:lnTo>
                    <a:lnTo>
                      <a:pt x="19647" y="2531"/>
                    </a:lnTo>
                    <a:lnTo>
                      <a:pt x="19647" y="18900"/>
                    </a:lnTo>
                    <a:close/>
                  </a:path>
                </a:pathLst>
              </a:cu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69" name="Shape"/>
              <p:cNvSpPr/>
              <p:nvPr/>
            </p:nvSpPr>
            <p:spPr>
              <a:xfrm>
                <a:off x="179622" y="54528"/>
                <a:ext cx="59341" cy="94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54" y="12814"/>
                    </a:moveTo>
                    <a:lnTo>
                      <a:pt x="5254" y="21600"/>
                    </a:lnTo>
                    <a:lnTo>
                      <a:pt x="10508" y="18305"/>
                    </a:lnTo>
                    <a:lnTo>
                      <a:pt x="16346" y="21600"/>
                    </a:lnTo>
                    <a:lnTo>
                      <a:pt x="16346" y="12814"/>
                    </a:lnTo>
                    <a:lnTo>
                      <a:pt x="18097" y="11715"/>
                    </a:lnTo>
                    <a:lnTo>
                      <a:pt x="19849" y="10251"/>
                    </a:lnTo>
                    <a:lnTo>
                      <a:pt x="21016" y="8786"/>
                    </a:lnTo>
                    <a:lnTo>
                      <a:pt x="21600" y="6956"/>
                    </a:lnTo>
                    <a:lnTo>
                      <a:pt x="20432" y="4027"/>
                    </a:lnTo>
                    <a:lnTo>
                      <a:pt x="19849" y="2929"/>
                    </a:lnTo>
                    <a:lnTo>
                      <a:pt x="16930" y="1098"/>
                    </a:lnTo>
                    <a:lnTo>
                      <a:pt x="14595" y="366"/>
                    </a:lnTo>
                    <a:lnTo>
                      <a:pt x="12843" y="0"/>
                    </a:lnTo>
                    <a:lnTo>
                      <a:pt x="8173" y="0"/>
                    </a:lnTo>
                    <a:lnTo>
                      <a:pt x="6422" y="366"/>
                    </a:lnTo>
                    <a:lnTo>
                      <a:pt x="2919" y="1831"/>
                    </a:lnTo>
                    <a:lnTo>
                      <a:pt x="584" y="4027"/>
                    </a:lnTo>
                    <a:lnTo>
                      <a:pt x="0" y="5492"/>
                    </a:lnTo>
                    <a:lnTo>
                      <a:pt x="0" y="8786"/>
                    </a:lnTo>
                    <a:lnTo>
                      <a:pt x="1168" y="10251"/>
                    </a:lnTo>
                    <a:lnTo>
                      <a:pt x="2919" y="11715"/>
                    </a:lnTo>
                    <a:lnTo>
                      <a:pt x="5254" y="12814"/>
                    </a:lnTo>
                    <a:close/>
                  </a:path>
                </a:pathLst>
              </a:cu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70" name="Rectangle"/>
              <p:cNvSpPr/>
              <p:nvPr/>
            </p:nvSpPr>
            <p:spPr>
              <a:xfrm>
                <a:off x="70566" y="56132"/>
                <a:ext cx="91416" cy="19246"/>
              </a:xfrm>
              <a:prstGeom prst="rect">
                <a:avLst/>
              </a:pr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71" name="Rectangle"/>
              <p:cNvSpPr/>
              <p:nvPr/>
            </p:nvSpPr>
            <p:spPr>
              <a:xfrm>
                <a:off x="70566" y="91415"/>
                <a:ext cx="91416" cy="19246"/>
              </a:xfrm>
              <a:prstGeom prst="rect">
                <a:avLst/>
              </a:pr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72" name="Rectangle"/>
              <p:cNvSpPr/>
              <p:nvPr/>
            </p:nvSpPr>
            <p:spPr>
              <a:xfrm>
                <a:off x="70566" y="128302"/>
                <a:ext cx="91416" cy="19246"/>
              </a:xfrm>
              <a:prstGeom prst="rect">
                <a:avLst/>
              </a:pr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</p:grpSp>
        <p:grpSp>
          <p:nvGrpSpPr>
            <p:cNvPr id="385" name="Group"/>
            <p:cNvGrpSpPr/>
            <p:nvPr/>
          </p:nvGrpSpPr>
          <p:grpSpPr>
            <a:xfrm>
              <a:off x="338242" y="493163"/>
              <a:ext cx="1442330" cy="977683"/>
              <a:chOff x="0" y="0"/>
              <a:chExt cx="1442329" cy="977681"/>
            </a:xfrm>
          </p:grpSpPr>
          <p:sp>
            <p:nvSpPr>
              <p:cNvPr id="374" name="Shape"/>
              <p:cNvSpPr/>
              <p:nvPr/>
            </p:nvSpPr>
            <p:spPr>
              <a:xfrm>
                <a:off x="1347888" y="154020"/>
                <a:ext cx="94442" cy="151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89" h="20835" extrusionOk="0">
                    <a:moveTo>
                      <a:pt x="19630" y="7573"/>
                    </a:moveTo>
                    <a:cubicBezTo>
                      <a:pt x="19226" y="7445"/>
                      <a:pt x="18822" y="7445"/>
                      <a:pt x="18418" y="7573"/>
                    </a:cubicBezTo>
                    <a:cubicBezTo>
                      <a:pt x="19024" y="6678"/>
                      <a:pt x="19428" y="5911"/>
                      <a:pt x="19428" y="5911"/>
                    </a:cubicBezTo>
                    <a:cubicBezTo>
                      <a:pt x="19630" y="5400"/>
                      <a:pt x="19428" y="4889"/>
                      <a:pt x="18620" y="4633"/>
                    </a:cubicBezTo>
                    <a:cubicBezTo>
                      <a:pt x="18418" y="4633"/>
                      <a:pt x="18217" y="4633"/>
                      <a:pt x="18015" y="4633"/>
                    </a:cubicBezTo>
                    <a:cubicBezTo>
                      <a:pt x="18418" y="3866"/>
                      <a:pt x="18822" y="3355"/>
                      <a:pt x="18822" y="3227"/>
                    </a:cubicBezTo>
                    <a:cubicBezTo>
                      <a:pt x="19226" y="2588"/>
                      <a:pt x="18822" y="1949"/>
                      <a:pt x="17813" y="1693"/>
                    </a:cubicBezTo>
                    <a:cubicBezTo>
                      <a:pt x="17207" y="1566"/>
                      <a:pt x="16803" y="1566"/>
                      <a:pt x="16400" y="1821"/>
                    </a:cubicBezTo>
                    <a:cubicBezTo>
                      <a:pt x="16400" y="1693"/>
                      <a:pt x="16400" y="1566"/>
                      <a:pt x="16400" y="1566"/>
                    </a:cubicBezTo>
                    <a:cubicBezTo>
                      <a:pt x="16803" y="926"/>
                      <a:pt x="16400" y="287"/>
                      <a:pt x="15390" y="32"/>
                    </a:cubicBezTo>
                    <a:cubicBezTo>
                      <a:pt x="14381" y="-96"/>
                      <a:pt x="13372" y="160"/>
                      <a:pt x="12968" y="799"/>
                    </a:cubicBezTo>
                    <a:cubicBezTo>
                      <a:pt x="12766" y="1054"/>
                      <a:pt x="10344" y="5144"/>
                      <a:pt x="9132" y="7061"/>
                    </a:cubicBezTo>
                    <a:cubicBezTo>
                      <a:pt x="8931" y="6678"/>
                      <a:pt x="8527" y="6295"/>
                      <a:pt x="7921" y="6167"/>
                    </a:cubicBezTo>
                    <a:cubicBezTo>
                      <a:pt x="6710" y="5783"/>
                      <a:pt x="5297" y="6167"/>
                      <a:pt x="4893" y="6934"/>
                    </a:cubicBezTo>
                    <a:cubicBezTo>
                      <a:pt x="4893" y="7061"/>
                      <a:pt x="4691" y="7189"/>
                      <a:pt x="4691" y="7317"/>
                    </a:cubicBezTo>
                    <a:cubicBezTo>
                      <a:pt x="4086" y="8467"/>
                      <a:pt x="2471" y="10896"/>
                      <a:pt x="2269" y="11279"/>
                    </a:cubicBezTo>
                    <a:cubicBezTo>
                      <a:pt x="452" y="14219"/>
                      <a:pt x="452" y="14219"/>
                      <a:pt x="452" y="14219"/>
                    </a:cubicBezTo>
                    <a:cubicBezTo>
                      <a:pt x="452" y="14219"/>
                      <a:pt x="452" y="14219"/>
                      <a:pt x="452" y="14219"/>
                    </a:cubicBezTo>
                    <a:cubicBezTo>
                      <a:pt x="-961" y="16775"/>
                      <a:pt x="1058" y="19587"/>
                      <a:pt x="4893" y="20482"/>
                    </a:cubicBezTo>
                    <a:cubicBezTo>
                      <a:pt x="8931" y="21504"/>
                      <a:pt x="13372" y="20226"/>
                      <a:pt x="14987" y="17670"/>
                    </a:cubicBezTo>
                    <a:cubicBezTo>
                      <a:pt x="14987" y="17670"/>
                      <a:pt x="14987" y="17670"/>
                      <a:pt x="14987" y="17670"/>
                    </a:cubicBezTo>
                    <a:cubicBezTo>
                      <a:pt x="17005" y="14474"/>
                      <a:pt x="17005" y="14474"/>
                      <a:pt x="17005" y="14474"/>
                    </a:cubicBezTo>
                    <a:cubicBezTo>
                      <a:pt x="17005" y="14347"/>
                      <a:pt x="18217" y="12429"/>
                      <a:pt x="19024" y="10896"/>
                    </a:cubicBezTo>
                    <a:cubicBezTo>
                      <a:pt x="19832" y="9745"/>
                      <a:pt x="20437" y="8851"/>
                      <a:pt x="20437" y="8723"/>
                    </a:cubicBezTo>
                    <a:cubicBezTo>
                      <a:pt x="20639" y="8212"/>
                      <a:pt x="20235" y="7700"/>
                      <a:pt x="19630" y="7573"/>
                    </a:cubicBezTo>
                    <a:close/>
                  </a:path>
                </a:pathLst>
              </a:custGeom>
              <a:solidFill>
                <a:srgbClr val="FCD11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75" name="Shape"/>
              <p:cNvSpPr/>
              <p:nvPr/>
            </p:nvSpPr>
            <p:spPr>
              <a:xfrm>
                <a:off x="0" y="154020"/>
                <a:ext cx="96425" cy="151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9" h="20835" extrusionOk="0">
                    <a:moveTo>
                      <a:pt x="880" y="7573"/>
                    </a:moveTo>
                    <a:cubicBezTo>
                      <a:pt x="1284" y="7445"/>
                      <a:pt x="1688" y="7445"/>
                      <a:pt x="2092" y="7573"/>
                    </a:cubicBezTo>
                    <a:cubicBezTo>
                      <a:pt x="1486" y="6678"/>
                      <a:pt x="1082" y="5911"/>
                      <a:pt x="1082" y="5911"/>
                    </a:cubicBezTo>
                    <a:cubicBezTo>
                      <a:pt x="880" y="5400"/>
                      <a:pt x="1082" y="4889"/>
                      <a:pt x="1890" y="4633"/>
                    </a:cubicBezTo>
                    <a:cubicBezTo>
                      <a:pt x="2092" y="4633"/>
                      <a:pt x="2293" y="4633"/>
                      <a:pt x="2495" y="4633"/>
                    </a:cubicBezTo>
                    <a:cubicBezTo>
                      <a:pt x="2092" y="3866"/>
                      <a:pt x="1688" y="3355"/>
                      <a:pt x="1688" y="3227"/>
                    </a:cubicBezTo>
                    <a:cubicBezTo>
                      <a:pt x="1284" y="2588"/>
                      <a:pt x="1688" y="1949"/>
                      <a:pt x="2697" y="1693"/>
                    </a:cubicBezTo>
                    <a:cubicBezTo>
                      <a:pt x="3303" y="1566"/>
                      <a:pt x="3707" y="1566"/>
                      <a:pt x="4110" y="1821"/>
                    </a:cubicBezTo>
                    <a:cubicBezTo>
                      <a:pt x="4110" y="1693"/>
                      <a:pt x="4110" y="1566"/>
                      <a:pt x="4110" y="1566"/>
                    </a:cubicBezTo>
                    <a:cubicBezTo>
                      <a:pt x="3707" y="926"/>
                      <a:pt x="4110" y="287"/>
                      <a:pt x="5120" y="32"/>
                    </a:cubicBezTo>
                    <a:cubicBezTo>
                      <a:pt x="6129" y="-96"/>
                      <a:pt x="7138" y="160"/>
                      <a:pt x="7542" y="799"/>
                    </a:cubicBezTo>
                    <a:cubicBezTo>
                      <a:pt x="7744" y="1054"/>
                      <a:pt x="10166" y="5144"/>
                      <a:pt x="11378" y="7061"/>
                    </a:cubicBezTo>
                    <a:cubicBezTo>
                      <a:pt x="11579" y="6678"/>
                      <a:pt x="11983" y="6295"/>
                      <a:pt x="12589" y="6167"/>
                    </a:cubicBezTo>
                    <a:cubicBezTo>
                      <a:pt x="13800" y="5783"/>
                      <a:pt x="15213" y="6167"/>
                      <a:pt x="15617" y="6934"/>
                    </a:cubicBezTo>
                    <a:cubicBezTo>
                      <a:pt x="15617" y="7061"/>
                      <a:pt x="15819" y="7189"/>
                      <a:pt x="15819" y="7317"/>
                    </a:cubicBezTo>
                    <a:cubicBezTo>
                      <a:pt x="16424" y="8467"/>
                      <a:pt x="18039" y="10896"/>
                      <a:pt x="18241" y="11279"/>
                    </a:cubicBezTo>
                    <a:cubicBezTo>
                      <a:pt x="20058" y="14219"/>
                      <a:pt x="20058" y="14219"/>
                      <a:pt x="20058" y="14219"/>
                    </a:cubicBezTo>
                    <a:cubicBezTo>
                      <a:pt x="20058" y="14219"/>
                      <a:pt x="20058" y="14219"/>
                      <a:pt x="20058" y="14219"/>
                    </a:cubicBezTo>
                    <a:cubicBezTo>
                      <a:pt x="21471" y="16775"/>
                      <a:pt x="19452" y="19587"/>
                      <a:pt x="15617" y="20482"/>
                    </a:cubicBezTo>
                    <a:cubicBezTo>
                      <a:pt x="11579" y="21504"/>
                      <a:pt x="7138" y="20226"/>
                      <a:pt x="5523" y="17670"/>
                    </a:cubicBezTo>
                    <a:cubicBezTo>
                      <a:pt x="5523" y="17670"/>
                      <a:pt x="5523" y="17670"/>
                      <a:pt x="5523" y="17670"/>
                    </a:cubicBezTo>
                    <a:cubicBezTo>
                      <a:pt x="3505" y="14474"/>
                      <a:pt x="3505" y="14474"/>
                      <a:pt x="3505" y="14474"/>
                    </a:cubicBezTo>
                    <a:cubicBezTo>
                      <a:pt x="3505" y="14347"/>
                      <a:pt x="2293" y="12429"/>
                      <a:pt x="1486" y="10896"/>
                    </a:cubicBezTo>
                    <a:cubicBezTo>
                      <a:pt x="678" y="9745"/>
                      <a:pt x="73" y="8851"/>
                      <a:pt x="73" y="8723"/>
                    </a:cubicBezTo>
                    <a:cubicBezTo>
                      <a:pt x="-129" y="8212"/>
                      <a:pt x="73" y="7700"/>
                      <a:pt x="880" y="7573"/>
                    </a:cubicBezTo>
                    <a:close/>
                  </a:path>
                </a:pathLst>
              </a:custGeom>
              <a:solidFill>
                <a:srgbClr val="FCD11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76" name="Shape"/>
              <p:cNvSpPr/>
              <p:nvPr/>
            </p:nvSpPr>
            <p:spPr>
              <a:xfrm>
                <a:off x="29261" y="264830"/>
                <a:ext cx="1385880" cy="7128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60" y="0"/>
                    </a:moveTo>
                    <a:cubicBezTo>
                      <a:pt x="20139" y="1531"/>
                      <a:pt x="19598" y="2863"/>
                      <a:pt x="18882" y="3770"/>
                    </a:cubicBezTo>
                    <a:cubicBezTo>
                      <a:pt x="17932" y="5017"/>
                      <a:pt x="16792" y="5471"/>
                      <a:pt x="15667" y="5046"/>
                    </a:cubicBezTo>
                    <a:cubicBezTo>
                      <a:pt x="14644" y="4677"/>
                      <a:pt x="13752" y="3600"/>
                      <a:pt x="13124" y="2041"/>
                    </a:cubicBezTo>
                    <a:cubicBezTo>
                      <a:pt x="8462" y="2098"/>
                      <a:pt x="8462" y="2098"/>
                      <a:pt x="8462" y="2098"/>
                    </a:cubicBezTo>
                    <a:cubicBezTo>
                      <a:pt x="7819" y="3628"/>
                      <a:pt x="6942" y="4677"/>
                      <a:pt x="5933" y="5046"/>
                    </a:cubicBezTo>
                    <a:cubicBezTo>
                      <a:pt x="4808" y="5471"/>
                      <a:pt x="3654" y="5017"/>
                      <a:pt x="2704" y="3770"/>
                    </a:cubicBezTo>
                    <a:cubicBezTo>
                      <a:pt x="2002" y="2863"/>
                      <a:pt x="1447" y="1531"/>
                      <a:pt x="1140" y="0"/>
                    </a:cubicBezTo>
                    <a:cubicBezTo>
                      <a:pt x="0" y="879"/>
                      <a:pt x="0" y="879"/>
                      <a:pt x="0" y="879"/>
                    </a:cubicBezTo>
                    <a:cubicBezTo>
                      <a:pt x="409" y="2863"/>
                      <a:pt x="1111" y="4564"/>
                      <a:pt x="2031" y="5754"/>
                    </a:cubicBezTo>
                    <a:cubicBezTo>
                      <a:pt x="2952" y="6973"/>
                      <a:pt x="4004" y="7597"/>
                      <a:pt x="5100" y="7597"/>
                    </a:cubicBezTo>
                    <a:cubicBezTo>
                      <a:pt x="5451" y="7597"/>
                      <a:pt x="5802" y="7512"/>
                      <a:pt x="6167" y="7398"/>
                    </a:cubicBezTo>
                    <a:cubicBezTo>
                      <a:pt x="7015" y="7058"/>
                      <a:pt x="7789" y="6378"/>
                      <a:pt x="8462" y="5386"/>
                    </a:cubicBezTo>
                    <a:cubicBezTo>
                      <a:pt x="8462" y="21600"/>
                      <a:pt x="8462" y="21600"/>
                      <a:pt x="8462" y="21600"/>
                    </a:cubicBezTo>
                    <a:cubicBezTo>
                      <a:pt x="13124" y="21600"/>
                      <a:pt x="13124" y="21600"/>
                      <a:pt x="13124" y="21600"/>
                    </a:cubicBezTo>
                    <a:cubicBezTo>
                      <a:pt x="13124" y="5357"/>
                      <a:pt x="13124" y="5357"/>
                      <a:pt x="13124" y="5357"/>
                    </a:cubicBezTo>
                    <a:cubicBezTo>
                      <a:pt x="14088" y="6831"/>
                      <a:pt x="15287" y="7569"/>
                      <a:pt x="16485" y="7569"/>
                    </a:cubicBezTo>
                    <a:cubicBezTo>
                      <a:pt x="17552" y="7569"/>
                      <a:pt x="18619" y="7002"/>
                      <a:pt x="19569" y="5754"/>
                    </a:cubicBezTo>
                    <a:cubicBezTo>
                      <a:pt x="20489" y="4564"/>
                      <a:pt x="21191" y="2863"/>
                      <a:pt x="21600" y="879"/>
                    </a:cubicBezTo>
                    <a:lnTo>
                      <a:pt x="2046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77" name="Shape"/>
              <p:cNvSpPr/>
              <p:nvPr/>
            </p:nvSpPr>
            <p:spPr>
              <a:xfrm>
                <a:off x="29261" y="264829"/>
                <a:ext cx="1385881" cy="250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85" y="21519"/>
                    </a:moveTo>
                    <a:cubicBezTo>
                      <a:pt x="17552" y="21519"/>
                      <a:pt x="18619" y="19907"/>
                      <a:pt x="19569" y="16361"/>
                    </a:cubicBezTo>
                    <a:cubicBezTo>
                      <a:pt x="20489" y="12976"/>
                      <a:pt x="21191" y="8140"/>
                      <a:pt x="21600" y="2499"/>
                    </a:cubicBezTo>
                    <a:cubicBezTo>
                      <a:pt x="20460" y="0"/>
                      <a:pt x="20460" y="0"/>
                      <a:pt x="20460" y="0"/>
                    </a:cubicBezTo>
                    <a:cubicBezTo>
                      <a:pt x="20139" y="4352"/>
                      <a:pt x="19598" y="8140"/>
                      <a:pt x="18882" y="10719"/>
                    </a:cubicBezTo>
                    <a:cubicBezTo>
                      <a:pt x="17932" y="14266"/>
                      <a:pt x="16792" y="15555"/>
                      <a:pt x="15667" y="14346"/>
                    </a:cubicBezTo>
                    <a:cubicBezTo>
                      <a:pt x="14644" y="13299"/>
                      <a:pt x="13752" y="10236"/>
                      <a:pt x="13124" y="5803"/>
                    </a:cubicBezTo>
                    <a:cubicBezTo>
                      <a:pt x="8462" y="5964"/>
                      <a:pt x="8462" y="5964"/>
                      <a:pt x="8462" y="5964"/>
                    </a:cubicBezTo>
                    <a:cubicBezTo>
                      <a:pt x="7819" y="10316"/>
                      <a:pt x="6942" y="13299"/>
                      <a:pt x="5933" y="14346"/>
                    </a:cubicBezTo>
                    <a:cubicBezTo>
                      <a:pt x="4808" y="15555"/>
                      <a:pt x="3654" y="14266"/>
                      <a:pt x="2704" y="10719"/>
                    </a:cubicBezTo>
                    <a:cubicBezTo>
                      <a:pt x="2002" y="8140"/>
                      <a:pt x="1447" y="4352"/>
                      <a:pt x="1140" y="0"/>
                    </a:cubicBezTo>
                    <a:cubicBezTo>
                      <a:pt x="0" y="2499"/>
                      <a:pt x="0" y="2499"/>
                      <a:pt x="0" y="2499"/>
                    </a:cubicBezTo>
                    <a:cubicBezTo>
                      <a:pt x="409" y="8140"/>
                      <a:pt x="1111" y="12976"/>
                      <a:pt x="2031" y="16361"/>
                    </a:cubicBezTo>
                    <a:cubicBezTo>
                      <a:pt x="2952" y="19827"/>
                      <a:pt x="4004" y="21600"/>
                      <a:pt x="5100" y="21600"/>
                    </a:cubicBezTo>
                    <a:cubicBezTo>
                      <a:pt x="5451" y="21600"/>
                      <a:pt x="5802" y="21358"/>
                      <a:pt x="6167" y="21036"/>
                    </a:cubicBezTo>
                    <a:cubicBezTo>
                      <a:pt x="7015" y="20069"/>
                      <a:pt x="7789" y="18134"/>
                      <a:pt x="8462" y="15313"/>
                    </a:cubicBezTo>
                    <a:cubicBezTo>
                      <a:pt x="8462" y="16039"/>
                      <a:pt x="8462" y="16039"/>
                      <a:pt x="8462" y="16039"/>
                    </a:cubicBezTo>
                    <a:cubicBezTo>
                      <a:pt x="8959" y="6851"/>
                      <a:pt x="8959" y="6851"/>
                      <a:pt x="8959" y="6851"/>
                    </a:cubicBezTo>
                    <a:cubicBezTo>
                      <a:pt x="9397" y="6851"/>
                      <a:pt x="9397" y="6851"/>
                      <a:pt x="9397" y="6851"/>
                    </a:cubicBezTo>
                    <a:cubicBezTo>
                      <a:pt x="10420" y="10881"/>
                      <a:pt x="10420" y="10881"/>
                      <a:pt x="10420" y="10881"/>
                    </a:cubicBezTo>
                    <a:cubicBezTo>
                      <a:pt x="11370" y="6851"/>
                      <a:pt x="11370" y="6851"/>
                      <a:pt x="11370" y="6851"/>
                    </a:cubicBezTo>
                    <a:cubicBezTo>
                      <a:pt x="12203" y="6851"/>
                      <a:pt x="12203" y="6851"/>
                      <a:pt x="12203" y="6851"/>
                    </a:cubicBezTo>
                    <a:cubicBezTo>
                      <a:pt x="13343" y="16119"/>
                      <a:pt x="13343" y="16119"/>
                      <a:pt x="13343" y="16119"/>
                    </a:cubicBezTo>
                    <a:cubicBezTo>
                      <a:pt x="14264" y="19666"/>
                      <a:pt x="15374" y="21519"/>
                      <a:pt x="16485" y="21519"/>
                    </a:cubicBezTo>
                    <a:close/>
                  </a:path>
                </a:pathLst>
              </a:custGeom>
              <a:solidFill>
                <a:srgbClr val="007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78" name="Shape"/>
              <p:cNvSpPr/>
              <p:nvPr/>
            </p:nvSpPr>
            <p:spPr>
              <a:xfrm>
                <a:off x="465728" y="0"/>
                <a:ext cx="100223" cy="217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74" h="21600" extrusionOk="0">
                    <a:moveTo>
                      <a:pt x="2780" y="21600"/>
                    </a:moveTo>
                    <a:cubicBezTo>
                      <a:pt x="2780" y="21600"/>
                      <a:pt x="-5786" y="8566"/>
                      <a:pt x="7155" y="0"/>
                    </a:cubicBezTo>
                    <a:cubicBezTo>
                      <a:pt x="7155" y="0"/>
                      <a:pt x="15814" y="12941"/>
                      <a:pt x="2780" y="21600"/>
                    </a:cubicBezTo>
                    <a:close/>
                  </a:path>
                </a:pathLst>
              </a:custGeom>
              <a:solidFill>
                <a:srgbClr val="E811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79" name="Shape"/>
              <p:cNvSpPr/>
              <p:nvPr/>
            </p:nvSpPr>
            <p:spPr>
              <a:xfrm>
                <a:off x="426805" y="53762"/>
                <a:ext cx="112903" cy="207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1776" h="21600" extrusionOk="0">
                    <a:moveTo>
                      <a:pt x="10110" y="21600"/>
                    </a:moveTo>
                    <a:cubicBezTo>
                      <a:pt x="10110" y="21600"/>
                      <a:pt x="-4912" y="14954"/>
                      <a:pt x="1666" y="0"/>
                    </a:cubicBezTo>
                    <a:cubicBezTo>
                      <a:pt x="1666" y="0"/>
                      <a:pt x="16688" y="6646"/>
                      <a:pt x="10110" y="21600"/>
                    </a:cubicBezTo>
                    <a:close/>
                  </a:path>
                </a:pathLst>
              </a:custGeom>
              <a:solidFill>
                <a:srgbClr val="E811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80" name="Shape"/>
              <p:cNvSpPr/>
              <p:nvPr/>
            </p:nvSpPr>
            <p:spPr>
              <a:xfrm>
                <a:off x="443432" y="203713"/>
                <a:ext cx="201113" cy="115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1807" extrusionOk="0">
                    <a:moveTo>
                      <a:pt x="21600" y="10294"/>
                    </a:moveTo>
                    <a:cubicBezTo>
                      <a:pt x="20600" y="10680"/>
                      <a:pt x="6300" y="16851"/>
                      <a:pt x="0" y="1133"/>
                    </a:cubicBezTo>
                    <a:cubicBezTo>
                      <a:pt x="0" y="1133"/>
                      <a:pt x="15600" y="-4749"/>
                      <a:pt x="21600" y="10294"/>
                    </a:cubicBezTo>
                    <a:close/>
                  </a:path>
                </a:pathLst>
              </a:custGeom>
              <a:solidFill>
                <a:srgbClr val="E811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81" name="Shape"/>
              <p:cNvSpPr/>
              <p:nvPr/>
            </p:nvSpPr>
            <p:spPr>
              <a:xfrm>
                <a:off x="493212" y="149340"/>
                <a:ext cx="165271" cy="139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566"/>
                    </a:moveTo>
                    <a:lnTo>
                      <a:pt x="16916" y="21600"/>
                    </a:lnTo>
                    <a:lnTo>
                      <a:pt x="0" y="12034"/>
                    </a:lnTo>
                    <a:lnTo>
                      <a:pt x="4684" y="0"/>
                    </a:lnTo>
                    <a:lnTo>
                      <a:pt x="21600" y="9566"/>
                    </a:lnTo>
                    <a:close/>
                  </a:path>
                </a:pathLst>
              </a:custGeom>
              <a:solidFill>
                <a:srgbClr val="E811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82" name="Shape"/>
              <p:cNvSpPr/>
              <p:nvPr/>
            </p:nvSpPr>
            <p:spPr>
              <a:xfrm>
                <a:off x="515115" y="67700"/>
                <a:ext cx="276779" cy="308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41" y="0"/>
                    </a:moveTo>
                    <a:cubicBezTo>
                      <a:pt x="2189" y="1309"/>
                      <a:pt x="2189" y="3142"/>
                      <a:pt x="1095" y="4778"/>
                    </a:cubicBezTo>
                    <a:cubicBezTo>
                      <a:pt x="730" y="5171"/>
                      <a:pt x="438" y="5564"/>
                      <a:pt x="0" y="5891"/>
                    </a:cubicBezTo>
                    <a:cubicBezTo>
                      <a:pt x="1970" y="6218"/>
                      <a:pt x="4086" y="7004"/>
                      <a:pt x="6130" y="8182"/>
                    </a:cubicBezTo>
                    <a:cubicBezTo>
                      <a:pt x="6276" y="8247"/>
                      <a:pt x="6422" y="8313"/>
                      <a:pt x="6568" y="8444"/>
                    </a:cubicBezTo>
                    <a:cubicBezTo>
                      <a:pt x="7370" y="9098"/>
                      <a:pt x="7954" y="9556"/>
                      <a:pt x="7954" y="9556"/>
                    </a:cubicBezTo>
                    <a:cubicBezTo>
                      <a:pt x="7735" y="9949"/>
                      <a:pt x="7589" y="10342"/>
                      <a:pt x="7370" y="10669"/>
                    </a:cubicBezTo>
                    <a:cubicBezTo>
                      <a:pt x="7005" y="10473"/>
                      <a:pt x="6641" y="10211"/>
                      <a:pt x="6422" y="10145"/>
                    </a:cubicBezTo>
                    <a:cubicBezTo>
                      <a:pt x="5765" y="9753"/>
                      <a:pt x="4889" y="9949"/>
                      <a:pt x="4451" y="10538"/>
                    </a:cubicBezTo>
                    <a:cubicBezTo>
                      <a:pt x="4014" y="11193"/>
                      <a:pt x="4232" y="11978"/>
                      <a:pt x="4889" y="12371"/>
                    </a:cubicBezTo>
                    <a:cubicBezTo>
                      <a:pt x="5181" y="12502"/>
                      <a:pt x="6203" y="13091"/>
                      <a:pt x="6495" y="13287"/>
                    </a:cubicBezTo>
                    <a:cubicBezTo>
                      <a:pt x="6568" y="13287"/>
                      <a:pt x="8903" y="14596"/>
                      <a:pt x="8903" y="14596"/>
                    </a:cubicBezTo>
                    <a:cubicBezTo>
                      <a:pt x="8903" y="15644"/>
                      <a:pt x="9632" y="19047"/>
                      <a:pt x="9632" y="19047"/>
                    </a:cubicBezTo>
                    <a:cubicBezTo>
                      <a:pt x="14668" y="21600"/>
                      <a:pt x="14668" y="21600"/>
                      <a:pt x="14668" y="21600"/>
                    </a:cubicBezTo>
                    <a:cubicBezTo>
                      <a:pt x="18097" y="13418"/>
                      <a:pt x="18097" y="13418"/>
                      <a:pt x="18097" y="13418"/>
                    </a:cubicBezTo>
                    <a:cubicBezTo>
                      <a:pt x="18973" y="12764"/>
                      <a:pt x="19922" y="12502"/>
                      <a:pt x="20578" y="11520"/>
                    </a:cubicBezTo>
                    <a:cubicBezTo>
                      <a:pt x="20943" y="10996"/>
                      <a:pt x="21381" y="10604"/>
                      <a:pt x="21600" y="10015"/>
                    </a:cubicBezTo>
                    <a:cubicBezTo>
                      <a:pt x="15178" y="5825"/>
                      <a:pt x="15178" y="5825"/>
                      <a:pt x="15178" y="5825"/>
                    </a:cubicBezTo>
                    <a:cubicBezTo>
                      <a:pt x="16273" y="4189"/>
                      <a:pt x="16273" y="4189"/>
                      <a:pt x="16273" y="4189"/>
                    </a:cubicBezTo>
                    <a:lnTo>
                      <a:pt x="1241" y="0"/>
                    </a:lnTo>
                    <a:close/>
                  </a:path>
                </a:pathLst>
              </a:custGeom>
              <a:solidFill>
                <a:srgbClr val="FCD11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83" name="Shape"/>
              <p:cNvSpPr/>
              <p:nvPr/>
            </p:nvSpPr>
            <p:spPr>
              <a:xfrm>
                <a:off x="629505" y="134282"/>
                <a:ext cx="12157" cy="12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7" h="18955" extrusionOk="0">
                    <a:moveTo>
                      <a:pt x="14458" y="1350"/>
                    </a:moveTo>
                    <a:cubicBezTo>
                      <a:pt x="18778" y="4050"/>
                      <a:pt x="20218" y="10800"/>
                      <a:pt x="17338" y="14850"/>
                    </a:cubicBezTo>
                    <a:cubicBezTo>
                      <a:pt x="14458" y="18900"/>
                      <a:pt x="8698" y="20250"/>
                      <a:pt x="4378" y="17550"/>
                    </a:cubicBezTo>
                    <a:cubicBezTo>
                      <a:pt x="58" y="14850"/>
                      <a:pt x="-1382" y="9450"/>
                      <a:pt x="1498" y="5400"/>
                    </a:cubicBezTo>
                    <a:cubicBezTo>
                      <a:pt x="4378" y="0"/>
                      <a:pt x="10138" y="-1350"/>
                      <a:pt x="14458" y="1350"/>
                    </a:cubicBezTo>
                    <a:close/>
                  </a:path>
                </a:pathLst>
              </a:custGeom>
              <a:solidFill>
                <a:srgbClr val="002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  <p:sp>
            <p:nvSpPr>
              <p:cNvPr id="384" name="Shape"/>
              <p:cNvSpPr/>
              <p:nvPr/>
            </p:nvSpPr>
            <p:spPr>
              <a:xfrm>
                <a:off x="656491" y="205094"/>
                <a:ext cx="133412" cy="171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75" y="0"/>
                    </a:moveTo>
                    <a:cubicBezTo>
                      <a:pt x="6997" y="8100"/>
                      <a:pt x="6997" y="8100"/>
                      <a:pt x="6997" y="8100"/>
                    </a:cubicBezTo>
                    <a:cubicBezTo>
                      <a:pt x="0" y="6926"/>
                      <a:pt x="0" y="6926"/>
                      <a:pt x="0" y="6926"/>
                    </a:cubicBezTo>
                    <a:cubicBezTo>
                      <a:pt x="3955" y="20074"/>
                      <a:pt x="3955" y="20074"/>
                      <a:pt x="3955" y="20074"/>
                    </a:cubicBezTo>
                    <a:cubicBezTo>
                      <a:pt x="7606" y="21600"/>
                      <a:pt x="7606" y="21600"/>
                      <a:pt x="7606" y="21600"/>
                    </a:cubicBezTo>
                    <a:cubicBezTo>
                      <a:pt x="15668" y="16083"/>
                      <a:pt x="15668" y="16083"/>
                      <a:pt x="15668" y="16083"/>
                    </a:cubicBezTo>
                    <a:cubicBezTo>
                      <a:pt x="15059" y="8804"/>
                      <a:pt x="15059" y="8804"/>
                      <a:pt x="15059" y="8804"/>
                    </a:cubicBezTo>
                    <a:cubicBezTo>
                      <a:pt x="16732" y="7513"/>
                      <a:pt x="18254" y="6104"/>
                      <a:pt x="19470" y="4461"/>
                    </a:cubicBezTo>
                    <a:cubicBezTo>
                      <a:pt x="19470" y="4226"/>
                      <a:pt x="19470" y="4109"/>
                      <a:pt x="19623" y="3874"/>
                    </a:cubicBezTo>
                    <a:cubicBezTo>
                      <a:pt x="19775" y="3757"/>
                      <a:pt x="19927" y="3757"/>
                      <a:pt x="20079" y="3639"/>
                    </a:cubicBezTo>
                    <a:cubicBezTo>
                      <a:pt x="20687" y="2700"/>
                      <a:pt x="21144" y="1761"/>
                      <a:pt x="21600" y="822"/>
                    </a:cubicBezTo>
                    <a:lnTo>
                      <a:pt x="19775" y="0"/>
                    </a:lnTo>
                    <a:close/>
                  </a:path>
                </a:pathLst>
              </a:custGeom>
              <a:solidFill>
                <a:srgbClr val="FFB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7598" tIns="107598" rIns="107598" bIns="107598" numCol="1" anchor="t">
                <a:noAutofit/>
              </a:bodyPr>
              <a:lstStyle/>
              <a:p>
                <a:pPr defTabSz="977012">
                  <a:defRPr sz="1200">
                    <a:solidFill>
                      <a:srgbClr val="FFFFFF"/>
                    </a:solidFill>
                  </a:defRPr>
                </a:pPr>
                <a:endParaRPr sz="1632"/>
              </a:p>
            </p:txBody>
          </p:sp>
        </p:grpSp>
      </p:grpSp>
      <p:sp>
        <p:nvSpPr>
          <p:cNvPr id="387" name="Slide Number"/>
          <p:cNvSpPr>
            <a:spLocks noGrp="1"/>
          </p:cNvSpPr>
          <p:nvPr>
            <p:ph type="sldNum" sz="quarter" idx="2"/>
          </p:nvPr>
        </p:nvSpPr>
        <p:spPr>
          <a:xfrm>
            <a:off x="8676588" y="6361500"/>
            <a:ext cx="236221" cy="235323"/>
          </a:xfrm>
          <a:prstGeom prst="rect">
            <a:avLst/>
          </a:prstGeom>
        </p:spPr>
        <p:txBody>
          <a:bodyPr lIns="33624" tIns="33624" rIns="33624" bIns="33624"/>
          <a:lstStyle>
            <a:lvl1pPr defTabSz="934030">
              <a:defRPr sz="1088">
                <a:solidFill>
                  <a:srgbClr val="50505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405554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rcRect l="18041" r="35911"/>
          <a:stretch>
            <a:fillRect/>
          </a:stretch>
        </p:blipFill>
        <p:spPr>
          <a:xfrm>
            <a:off x="7863" y="2"/>
            <a:ext cx="5723174" cy="6994524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Title Text"/>
          <p:cNvSpPr>
            <a:spLocks noGrp="1"/>
          </p:cNvSpPr>
          <p:nvPr>
            <p:ph type="title"/>
          </p:nvPr>
        </p:nvSpPr>
        <p:spPr>
          <a:xfrm>
            <a:off x="5731958" y="3254760"/>
            <a:ext cx="6046405" cy="960968"/>
          </a:xfrm>
          <a:prstGeom prst="rect">
            <a:avLst/>
          </a:prstGeom>
          <a:noFill/>
        </p:spPr>
        <p:txBody>
          <a:bodyPr anchor="b"/>
          <a:lstStyle>
            <a:lvl1pPr algn="r" defTabSz="621746">
              <a:lnSpc>
                <a:spcPts val="4760"/>
              </a:lnSpc>
              <a:defRPr sz="7343">
                <a:solidFill>
                  <a:srgbClr val="003A78"/>
                </a:solidFill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r>
              <a:t>Title Text</a:t>
            </a:r>
          </a:p>
        </p:txBody>
      </p:sp>
      <p:sp>
        <p:nvSpPr>
          <p:cNvPr id="39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731035" y="4211468"/>
            <a:ext cx="6047330" cy="61702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80"/>
              </a:spcBef>
              <a:buSzTx/>
              <a:buFontTx/>
              <a:buNone/>
              <a:defRPr sz="3264">
                <a:solidFill>
                  <a:srgbClr val="5FBB46"/>
                </a:solidFill>
                <a:latin typeface="+mn-lt"/>
                <a:ea typeface="+mn-ea"/>
                <a:cs typeface="+mn-cs"/>
                <a:sym typeface="Segoe UI"/>
              </a:defRPr>
            </a:lvl1pPr>
            <a:lvl2pPr marL="559572" indent="-559572" algn="r">
              <a:lnSpc>
                <a:spcPct val="100000"/>
              </a:lnSpc>
              <a:spcBef>
                <a:spcPts val="680"/>
              </a:spcBef>
              <a:buFontTx/>
              <a:defRPr sz="3264">
                <a:solidFill>
                  <a:srgbClr val="5FBB46"/>
                </a:solidFill>
                <a:latin typeface="+mn-lt"/>
                <a:ea typeface="+mn-ea"/>
                <a:cs typeface="+mn-cs"/>
                <a:sym typeface="Segoe UI"/>
              </a:defRPr>
            </a:lvl2pPr>
            <a:lvl3pPr marL="1023291" indent="-621746" algn="r">
              <a:lnSpc>
                <a:spcPct val="100000"/>
              </a:lnSpc>
              <a:spcBef>
                <a:spcPts val="680"/>
              </a:spcBef>
              <a:buFontTx/>
              <a:defRPr sz="3264">
                <a:solidFill>
                  <a:srgbClr val="5FBB46"/>
                </a:solidFill>
                <a:latin typeface="+mn-lt"/>
                <a:ea typeface="+mn-ea"/>
                <a:cs typeface="+mn-cs"/>
                <a:sym typeface="Segoe UI"/>
              </a:defRPr>
            </a:lvl3pPr>
            <a:lvl4pPr marL="1409723" indent="-621746" algn="r">
              <a:lnSpc>
                <a:spcPct val="100000"/>
              </a:lnSpc>
              <a:spcBef>
                <a:spcPts val="680"/>
              </a:spcBef>
              <a:buFontTx/>
              <a:defRPr sz="3264">
                <a:solidFill>
                  <a:srgbClr val="5FBB46"/>
                </a:solidFill>
                <a:latin typeface="+mn-lt"/>
                <a:ea typeface="+mn-ea"/>
                <a:cs typeface="+mn-cs"/>
                <a:sym typeface="Segoe UI"/>
              </a:defRPr>
            </a:lvl4pPr>
            <a:lvl5pPr marL="1772408" indent="-621746" algn="r">
              <a:lnSpc>
                <a:spcPct val="100000"/>
              </a:lnSpc>
              <a:spcBef>
                <a:spcPts val="680"/>
              </a:spcBef>
              <a:buFontTx/>
              <a:defRPr sz="3264">
                <a:solidFill>
                  <a:srgbClr val="5FBB46"/>
                </a:solidFill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1243493">
              <a:defRPr>
                <a:solidFill>
                  <a:srgbClr val="58585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061397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6266" y="0"/>
            <a:ext cx="6120209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ASS_Logo_gray.png" descr="PASS_Logo_gr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485" y="6604564"/>
            <a:ext cx="378517" cy="302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b="31387"/>
          <a:stretch>
            <a:fillRect/>
          </a:stretch>
        </p:blipFill>
        <p:spPr>
          <a:xfrm>
            <a:off x="0" y="3"/>
            <a:ext cx="12436475" cy="184217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1243493">
              <a:defRPr>
                <a:solidFill>
                  <a:srgbClr val="58585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4416269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lide Number"/>
          <p:cNvSpPr>
            <a:spLocks noGrp="1"/>
          </p:cNvSpPr>
          <p:nvPr>
            <p:ph type="sldNum" sz="quarter" idx="2"/>
          </p:nvPr>
        </p:nvSpPr>
        <p:spPr>
          <a:xfrm>
            <a:off x="11327875" y="6540269"/>
            <a:ext cx="253594" cy="257633"/>
          </a:xfrm>
          <a:prstGeom prst="rect">
            <a:avLst/>
          </a:prstGeom>
        </p:spPr>
        <p:txBody>
          <a:bodyPr lIns="34289" tIns="34289" rIns="34289" bIns="34289"/>
          <a:lstStyle>
            <a:lvl1pPr defTabSz="932619">
              <a:defRPr sz="1224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8299123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Text"/>
          <p:cNvSpPr>
            <a:spLocks noGrp="1"/>
          </p:cNvSpPr>
          <p:nvPr>
            <p:ph type="title"/>
          </p:nvPr>
        </p:nvSpPr>
        <p:spPr>
          <a:xfrm>
            <a:off x="855008" y="372393"/>
            <a:ext cx="10726460" cy="1351954"/>
          </a:xfrm>
          <a:prstGeom prst="rect">
            <a:avLst/>
          </a:prstGeom>
          <a:noFill/>
        </p:spPr>
        <p:txBody>
          <a:bodyPr lIns="34289" tIns="34289" rIns="34289" bIns="34289"/>
          <a:lstStyle>
            <a:lvl1pPr defTabSz="932619">
              <a:defRPr sz="4352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21" name="Body Level One…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4"/>
          </a:xfrm>
          <a:prstGeom prst="rect">
            <a:avLst/>
          </a:prstGeom>
        </p:spPr>
        <p:txBody>
          <a:bodyPr lIns="34289" tIns="34289" rIns="34289" bIns="34289"/>
          <a:lstStyle>
            <a:lvl1pPr marL="222051" indent="-222051" defTabSz="932619">
              <a:spcBef>
                <a:spcPts val="952"/>
              </a:spcBef>
              <a:defRPr sz="27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0807" indent="-259061" defTabSz="932619">
              <a:spcBef>
                <a:spcPts val="952"/>
              </a:spcBef>
              <a:defRPr sz="27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54366" indent="-310873" defTabSz="932619">
              <a:spcBef>
                <a:spcPts val="952"/>
              </a:spcBef>
              <a:defRPr sz="27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10653" indent="-345415" defTabSz="932619">
              <a:spcBef>
                <a:spcPts val="952"/>
              </a:spcBef>
              <a:defRPr sz="27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32400" indent="-345415" defTabSz="932619">
              <a:spcBef>
                <a:spcPts val="952"/>
              </a:spcBef>
              <a:defRPr sz="27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2" name="Slide Number"/>
          <p:cNvSpPr>
            <a:spLocks noGrp="1"/>
          </p:cNvSpPr>
          <p:nvPr>
            <p:ph type="sldNum" sz="quarter" idx="2"/>
          </p:nvPr>
        </p:nvSpPr>
        <p:spPr>
          <a:xfrm>
            <a:off x="11327875" y="6540269"/>
            <a:ext cx="253594" cy="257633"/>
          </a:xfrm>
          <a:prstGeom prst="rect">
            <a:avLst/>
          </a:prstGeom>
        </p:spPr>
        <p:txBody>
          <a:bodyPr lIns="34289" tIns="34289" rIns="34289" bIns="34289"/>
          <a:lstStyle>
            <a:lvl1pPr defTabSz="932619">
              <a:defRPr sz="1224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5035671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itle Text"/>
          <p:cNvSpPr>
            <a:spLocks noGrp="1"/>
          </p:cNvSpPr>
          <p:nvPr>
            <p:ph type="title"/>
          </p:nvPr>
        </p:nvSpPr>
        <p:spPr>
          <a:xfrm>
            <a:off x="1554560" y="1144707"/>
            <a:ext cx="9327356" cy="2435132"/>
          </a:xfrm>
          <a:prstGeom prst="rect">
            <a:avLst/>
          </a:prstGeom>
          <a:noFill/>
        </p:spPr>
        <p:txBody>
          <a:bodyPr lIns="34289" tIns="34289" rIns="34289" bIns="34289" anchor="b"/>
          <a:lstStyle>
            <a:lvl1pPr algn="ctr" defTabSz="932619">
              <a:defRPr sz="5984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3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554560" y="3673744"/>
            <a:ext cx="9327356" cy="1688725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932619">
              <a:spcBef>
                <a:spcPts val="952"/>
              </a:spcBef>
              <a:buSzTx/>
              <a:buFontTx/>
              <a:buNone/>
              <a:defRPr sz="24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621746" algn="ctr" defTabSz="932619">
              <a:spcBef>
                <a:spcPts val="952"/>
              </a:spcBef>
              <a:buSzTx/>
              <a:buFontTx/>
              <a:buNone/>
              <a:defRPr sz="24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1243493" algn="ctr" defTabSz="932619">
              <a:spcBef>
                <a:spcPts val="952"/>
              </a:spcBef>
              <a:buSzTx/>
              <a:buFontTx/>
              <a:buNone/>
              <a:defRPr sz="24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865239" algn="ctr" defTabSz="932619">
              <a:spcBef>
                <a:spcPts val="952"/>
              </a:spcBef>
              <a:buSzTx/>
              <a:buFontTx/>
              <a:buNone/>
              <a:defRPr sz="24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2486985" algn="ctr" defTabSz="932619">
              <a:spcBef>
                <a:spcPts val="952"/>
              </a:spcBef>
              <a:buSzTx/>
              <a:buFontTx/>
              <a:buNone/>
              <a:defRPr sz="24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1" name="Slide Number"/>
          <p:cNvSpPr>
            <a:spLocks noGrp="1"/>
          </p:cNvSpPr>
          <p:nvPr>
            <p:ph type="sldNum" sz="quarter" idx="2"/>
          </p:nvPr>
        </p:nvSpPr>
        <p:spPr>
          <a:xfrm>
            <a:off x="11327875" y="6540269"/>
            <a:ext cx="253594" cy="257633"/>
          </a:xfrm>
          <a:prstGeom prst="rect">
            <a:avLst/>
          </a:prstGeom>
        </p:spPr>
        <p:txBody>
          <a:bodyPr lIns="34289" tIns="34289" rIns="34289" bIns="34289"/>
          <a:lstStyle>
            <a:lvl1pPr defTabSz="932619">
              <a:defRPr sz="1224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03558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image" Target="../media/image14.jpeg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75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7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1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511" r:id="rId4"/>
    <p:sldLayoutId id="2147484512" r:id="rId5"/>
    <p:sldLayoutId id="2147484513" r:id="rId6"/>
    <p:sldLayoutId id="2147484514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20" r:id="rId13"/>
    <p:sldLayoutId id="2147484521" r:id="rId14"/>
    <p:sldLayoutId id="2147484522" r:id="rId15"/>
    <p:sldLayoutId id="2147484523" r:id="rId16"/>
    <p:sldLayoutId id="2147484524" r:id="rId17"/>
    <p:sldLayoutId id="2147484525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0633B-BCCE-4645-8AAC-71B0951B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A672-438C-4DB1-B0B2-7E79CF7E4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04220-F550-4EAA-B175-69A441D43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20060-85F7-4E41-BE84-35F57BF13A6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BA606-B432-4C4D-9095-B88E47D79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FFC57-F63B-4B78-BF86-7CF409897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EE536-14A0-416B-B3B8-9F83108F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3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7" r:id="rId1"/>
    <p:sldLayoutId id="2147484528" r:id="rId2"/>
    <p:sldLayoutId id="2147484529" r:id="rId3"/>
    <p:sldLayoutId id="2147484530" r:id="rId4"/>
    <p:sldLayoutId id="2147484531" r:id="rId5"/>
    <p:sldLayoutId id="2147484532" r:id="rId6"/>
    <p:sldLayoutId id="2147484533" r:id="rId7"/>
    <p:sldLayoutId id="2147484534" r:id="rId8"/>
    <p:sldLayoutId id="2147484535" r:id="rId9"/>
    <p:sldLayoutId id="2147484536" r:id="rId10"/>
    <p:sldLayoutId id="2147484537" r:id="rId11"/>
    <p:sldLayoutId id="2147484538" r:id="rId1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-224115"/>
            <a:ext cx="12436475" cy="2409792"/>
          </a:xfrm>
          <a:prstGeom prst="rect">
            <a:avLst/>
          </a:prstGeom>
          <a:solidFill>
            <a:srgbClr val="0078D7"/>
          </a:solidFill>
          <a:ln w="12700">
            <a:miter lim="400000"/>
          </a:ln>
        </p:spPr>
        <p:txBody>
          <a:bodyPr lIns="62172" rIns="62172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448"/>
          </a:p>
        </p:txBody>
      </p:sp>
      <p:pic>
        <p:nvPicPr>
          <p:cNvPr id="3" name="image1.png" descr="image1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312467" y="335306"/>
            <a:ext cx="1123481" cy="177859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2016 MVP Global Summit"/>
          <p:cNvSpPr/>
          <p:nvPr/>
        </p:nvSpPr>
        <p:spPr>
          <a:xfrm>
            <a:off x="149579" y="5941338"/>
            <a:ext cx="582850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2172" rIns="62172">
            <a:spAutoFit/>
          </a:bodyPr>
          <a:lstStyle>
            <a:lvl1pPr>
              <a:spcBef>
                <a:spcPts val="500"/>
              </a:spcBef>
              <a:defRPr sz="25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sz="3400"/>
              <a:t>2016 MVP Global Summit</a:t>
            </a:r>
          </a:p>
        </p:txBody>
      </p:sp>
      <p:grpSp>
        <p:nvGrpSpPr>
          <p:cNvPr id="7" name="MSFT_logo_rgb_C-Wht.png"/>
          <p:cNvGrpSpPr/>
          <p:nvPr/>
        </p:nvGrpSpPr>
        <p:grpSpPr>
          <a:xfrm>
            <a:off x="10909088" y="6418111"/>
            <a:ext cx="1390123" cy="511206"/>
            <a:chOff x="0" y="0"/>
            <a:chExt cx="1022096" cy="375920"/>
          </a:xfrm>
        </p:grpSpPr>
        <p:sp>
          <p:nvSpPr>
            <p:cNvPr id="5" name="Rectangle"/>
            <p:cNvSpPr/>
            <p:nvPr/>
          </p:nvSpPr>
          <p:spPr>
            <a:xfrm>
              <a:off x="0" y="0"/>
              <a:ext cx="1022097" cy="375921"/>
            </a:xfrm>
            <a:prstGeom prst="rect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sz="2448"/>
            </a:p>
          </p:txBody>
        </p:sp>
        <p:pic>
          <p:nvPicPr>
            <p:cNvPr id="6" name="image2.tif" descr="image2.tif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>
              <a:off x="0" y="0"/>
              <a:ext cx="1022097" cy="375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" name="image3.jpeg" descr="image3.jpe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-3" y="2185676"/>
            <a:ext cx="12452709" cy="330275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Text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8" cy="1165756"/>
          </a:xfrm>
          <a:prstGeom prst="rect">
            <a:avLst/>
          </a:prstGeom>
          <a:solidFill>
            <a:srgbClr val="0072C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Body Level One…"/>
          <p:cNvSpPr>
            <a:spLocks noGrp="1"/>
          </p:cNvSpPr>
          <p:nvPr>
            <p:ph type="body" idx="1"/>
          </p:nvPr>
        </p:nvSpPr>
        <p:spPr>
          <a:xfrm>
            <a:off x="621824" y="1632056"/>
            <a:ext cx="11192828" cy="536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2"/>
          </p:nvPr>
        </p:nvSpPr>
        <p:spPr>
          <a:xfrm>
            <a:off x="8565599" y="6311143"/>
            <a:ext cx="347208" cy="34349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32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356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541" r:id="rId2"/>
    <p:sldLayoutId id="2147484542" r:id="rId3"/>
    <p:sldLayoutId id="2147484543" r:id="rId4"/>
    <p:sldLayoutId id="2147484544" r:id="rId5"/>
    <p:sldLayoutId id="2147484545" r:id="rId6"/>
    <p:sldLayoutId id="2147484546" r:id="rId7"/>
    <p:sldLayoutId id="2147484547" r:id="rId8"/>
    <p:sldLayoutId id="2147484548" r:id="rId9"/>
    <p:sldLayoutId id="2147484549" r:id="rId10"/>
    <p:sldLayoutId id="2147484550" r:id="rId11"/>
    <p:sldLayoutId id="2147484551" r:id="rId12"/>
    <p:sldLayoutId id="2147484552" r:id="rId13"/>
    <p:sldLayoutId id="2147484553" r:id="rId14"/>
    <p:sldLayoutId id="2147484554" r:id="rId15"/>
    <p:sldLayoutId id="2147484555" r:id="rId16"/>
    <p:sldLayoutId id="2147484556" r:id="rId17"/>
    <p:sldLayoutId id="2147484557" r:id="rId18"/>
    <p:sldLayoutId id="2147484558" r:id="rId19"/>
    <p:sldLayoutId id="2147484559" r:id="rId20"/>
    <p:sldLayoutId id="2147484560" r:id="rId21"/>
    <p:sldLayoutId id="2147484561" r:id="rId22"/>
    <p:sldLayoutId id="2147484562" r:id="rId23"/>
    <p:sldLayoutId id="2147484563" r:id="rId24"/>
    <p:sldLayoutId id="2147484564" r:id="rId25"/>
    <p:sldLayoutId id="2147484565" r:id="rId26"/>
    <p:sldLayoutId id="2147484566" r:id="rId27"/>
  </p:sldLayoutIdLst>
  <p:transition spd="med"/>
  <p:txStyles>
    <p:titleStyle>
      <a:lvl1pPr marL="0" marR="0" indent="0" algn="l" defTabSz="12434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40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1pPr>
      <a:lvl2pPr marL="0" marR="0" indent="0" algn="l" defTabSz="12434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40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2pPr>
      <a:lvl3pPr marL="0" marR="0" indent="0" algn="l" defTabSz="12434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40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3pPr>
      <a:lvl4pPr marL="0" marR="0" indent="0" algn="l" defTabSz="12434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40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4pPr>
      <a:lvl5pPr marL="0" marR="0" indent="0" algn="l" defTabSz="12434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40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5pPr>
      <a:lvl6pPr marL="0" marR="0" indent="0" algn="l" defTabSz="12434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40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6pPr>
      <a:lvl7pPr marL="0" marR="0" indent="0" algn="l" defTabSz="12434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40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7pPr>
      <a:lvl8pPr marL="0" marR="0" indent="0" algn="l" defTabSz="12434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40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8pPr>
      <a:lvl9pPr marL="0" marR="0" indent="0" algn="l" defTabSz="12434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40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9pPr>
    </p:titleStyle>
    <p:bodyStyle>
      <a:lvl1pPr marL="310873" marR="0" indent="-310873" algn="l" defTabSz="1243493" rtl="0" latinLnBrk="0">
        <a:lnSpc>
          <a:spcPct val="90000"/>
        </a:lnSpc>
        <a:spcBef>
          <a:spcPts val="1360"/>
        </a:spcBef>
        <a:spcAft>
          <a:spcPts val="0"/>
        </a:spcAft>
        <a:buClrTx/>
        <a:buSzPct val="100000"/>
        <a:buFont typeface="Arial"/>
        <a:buChar char="•"/>
        <a:tabLst/>
        <a:defRPr sz="3808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1pPr>
      <a:lvl2pPr marL="984432" marR="0" indent="-362685" algn="l" defTabSz="1243493" rtl="0" latinLnBrk="0">
        <a:lnSpc>
          <a:spcPct val="90000"/>
        </a:lnSpc>
        <a:spcBef>
          <a:spcPts val="1360"/>
        </a:spcBef>
        <a:spcAft>
          <a:spcPts val="0"/>
        </a:spcAft>
        <a:buClrTx/>
        <a:buSzPct val="100000"/>
        <a:buFont typeface="Arial"/>
        <a:buChar char="•"/>
        <a:tabLst/>
        <a:defRPr sz="3808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2pPr>
      <a:lvl3pPr marL="1678714" marR="0" indent="-435221" algn="l" defTabSz="1243493" rtl="0" latinLnBrk="0">
        <a:lnSpc>
          <a:spcPct val="90000"/>
        </a:lnSpc>
        <a:spcBef>
          <a:spcPts val="1360"/>
        </a:spcBef>
        <a:spcAft>
          <a:spcPts val="0"/>
        </a:spcAft>
        <a:buClrTx/>
        <a:buSzPct val="100000"/>
        <a:buFont typeface="Arial"/>
        <a:buChar char="•"/>
        <a:tabLst/>
        <a:defRPr sz="3808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3pPr>
      <a:lvl4pPr marL="2348819" marR="0" indent="-483580" algn="l" defTabSz="1243493" rtl="0" latinLnBrk="0">
        <a:lnSpc>
          <a:spcPct val="90000"/>
        </a:lnSpc>
        <a:spcBef>
          <a:spcPts val="1360"/>
        </a:spcBef>
        <a:spcAft>
          <a:spcPts val="0"/>
        </a:spcAft>
        <a:buClrTx/>
        <a:buSzPct val="100000"/>
        <a:buFont typeface="Arial"/>
        <a:buChar char="•"/>
        <a:tabLst/>
        <a:defRPr sz="3808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4pPr>
      <a:lvl5pPr marL="2970566" marR="0" indent="-483580" algn="l" defTabSz="1243493" rtl="0" latinLnBrk="0">
        <a:lnSpc>
          <a:spcPct val="90000"/>
        </a:lnSpc>
        <a:spcBef>
          <a:spcPts val="1360"/>
        </a:spcBef>
        <a:spcAft>
          <a:spcPts val="0"/>
        </a:spcAft>
        <a:buClrTx/>
        <a:buSzPct val="100000"/>
        <a:buFont typeface="Arial"/>
        <a:buChar char="•"/>
        <a:tabLst/>
        <a:defRPr sz="3808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5pPr>
      <a:lvl6pPr marL="3592312" marR="0" indent="-483580" algn="l" defTabSz="1243493" rtl="0" latinLnBrk="0">
        <a:lnSpc>
          <a:spcPct val="90000"/>
        </a:lnSpc>
        <a:spcBef>
          <a:spcPts val="1360"/>
        </a:spcBef>
        <a:spcAft>
          <a:spcPts val="0"/>
        </a:spcAft>
        <a:buClrTx/>
        <a:buSzPct val="100000"/>
        <a:buFont typeface="Arial"/>
        <a:buChar char="•"/>
        <a:tabLst/>
        <a:defRPr sz="3808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6pPr>
      <a:lvl7pPr marL="4214058" marR="0" indent="-483580" algn="l" defTabSz="1243493" rtl="0" latinLnBrk="0">
        <a:lnSpc>
          <a:spcPct val="90000"/>
        </a:lnSpc>
        <a:spcBef>
          <a:spcPts val="1360"/>
        </a:spcBef>
        <a:spcAft>
          <a:spcPts val="0"/>
        </a:spcAft>
        <a:buClrTx/>
        <a:buSzPct val="100000"/>
        <a:buFont typeface="Arial"/>
        <a:buChar char="•"/>
        <a:tabLst/>
        <a:defRPr sz="3808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7pPr>
      <a:lvl8pPr marL="4835804" marR="0" indent="-483580" algn="l" defTabSz="1243493" rtl="0" latinLnBrk="0">
        <a:lnSpc>
          <a:spcPct val="90000"/>
        </a:lnSpc>
        <a:spcBef>
          <a:spcPts val="1360"/>
        </a:spcBef>
        <a:spcAft>
          <a:spcPts val="0"/>
        </a:spcAft>
        <a:buClrTx/>
        <a:buSzPct val="100000"/>
        <a:buFont typeface="Arial"/>
        <a:buChar char="•"/>
        <a:tabLst/>
        <a:defRPr sz="3808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8pPr>
      <a:lvl9pPr marL="5457551" marR="0" indent="-483580" algn="l" defTabSz="1243493" rtl="0" latinLnBrk="0">
        <a:lnSpc>
          <a:spcPct val="90000"/>
        </a:lnSpc>
        <a:spcBef>
          <a:spcPts val="1360"/>
        </a:spcBef>
        <a:spcAft>
          <a:spcPts val="0"/>
        </a:spcAft>
        <a:buClrTx/>
        <a:buSzPct val="100000"/>
        <a:buFont typeface="Arial"/>
        <a:buChar char="•"/>
        <a:tabLst/>
        <a:defRPr sz="3808" b="0" i="0" u="none" strike="noStrike" cap="none" spc="0" baseline="0">
          <a:ln>
            <a:noFill/>
          </a:ln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9pPr>
    </p:bodyStyle>
    <p:otherStyle>
      <a:lvl1pPr marL="0" marR="0" indent="0" algn="r" defTabSz="6217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3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621746" algn="r" defTabSz="6217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3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1243493" algn="r" defTabSz="6217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3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1865239" algn="r" defTabSz="6217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3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2486985" algn="r" defTabSz="6217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3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3108731" algn="r" defTabSz="6217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3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3730478" algn="r" defTabSz="6217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3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4352224" algn="r" defTabSz="6217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3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4973970" algn="r" defTabSz="6217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3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51.png"/><Relationship Id="rId12" Type="http://schemas.openxmlformats.org/officeDocument/2006/relationships/image" Target="../media/image64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9.png"/><Relationship Id="rId11" Type="http://schemas.openxmlformats.org/officeDocument/2006/relationships/image" Target="../media/image63.emf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8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2.emf"/><Relationship Id="rId11" Type="http://schemas.openxmlformats.org/officeDocument/2006/relationships/image" Target="../media/image76.png"/><Relationship Id="rId5" Type="http://schemas.openxmlformats.org/officeDocument/2006/relationships/image" Target="../media/image71.emf"/><Relationship Id="rId10" Type="http://schemas.openxmlformats.org/officeDocument/2006/relationships/image" Target="../media/image6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84.png"/><Relationship Id="rId11" Type="http://schemas.openxmlformats.org/officeDocument/2006/relationships/image" Target="../media/image68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68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smosdb" TargetMode="External"/><Relationship Id="rId7" Type="http://schemas.openxmlformats.org/officeDocument/2006/relationships/hyperlink" Target="mailto:askossnosql@microsoft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Azure/azure-documentdb-spark/blob/master/samples/notebooks/Spark-to-DocumentDB_Connector.ipynb" TargetMode="External"/><Relationship Id="rId5" Type="http://schemas.openxmlformats.org/officeDocument/2006/relationships/hyperlink" Target="https://github.com/Azure/azure-documentdb-spark/wiki/Spark-to-DocumentDB-Connector-Setup" TargetMode="External"/><Relationship Id="rId4" Type="http://schemas.openxmlformats.org/officeDocument/2006/relationships/hyperlink" Target="https://azure.microsoft.com/en-us/services/hdinsigh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5676755" y="1619102"/>
            <a:ext cx="0" cy="356289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26098" y="1619103"/>
            <a:ext cx="4365666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Comprehensive SLAs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26098" y="2091228"/>
            <a:ext cx="5173403" cy="260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99.99% availability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Durable quorum committed writes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Latency, consistency, and throughput also covered by financially backed SLAs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Made possible with highly-redundant architecture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87" y="2066076"/>
            <a:ext cx="3750799" cy="189723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64" y="3314384"/>
            <a:ext cx="3677920" cy="312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044E-6 -3.17749E-6 L -4.84044E-6 -0.14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Azure HDInsight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01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676831" y="1619369"/>
            <a:ext cx="0" cy="356238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26154" y="1619370"/>
            <a:ext cx="4365047" cy="95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Managed Open Source Analytics for the cloud with a 99.9% SLA.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8045" y="2720888"/>
            <a:ext cx="5172669" cy="239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100% Open Source Hortonworks data platform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Clusters up and running in minutes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63% lower TCO than deploy your  own Hadoop on-premises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Separation of compute and store allows you to scale clusters to exponentially reduce costs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869BA-9CA1-4353-AAAB-0BABCACD8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95" y="3153673"/>
            <a:ext cx="1501307" cy="789146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87D2B-1E9F-4362-9A2C-B6FCEE5D1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4" y="2412476"/>
            <a:ext cx="1458202" cy="37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932957-0647-4990-8F13-0533FD0F6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28" y="2425058"/>
            <a:ext cx="983275" cy="52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8059E6-E874-4045-9A65-082B2E81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08" y="2217298"/>
            <a:ext cx="1089378" cy="817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5FCAFE-B86F-4B78-B3D3-0A0678269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97" y="3272109"/>
            <a:ext cx="1760362" cy="552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E9EFC4-2B93-418E-AC57-C82613A69C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13" y="3150286"/>
            <a:ext cx="794403" cy="5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676831" y="1619369"/>
            <a:ext cx="0" cy="356238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26154" y="1619370"/>
            <a:ext cx="4365047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Multi Region Availability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155" y="2400149"/>
            <a:ext cx="5172669" cy="163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Available in &gt;25 regions world-wide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Launched most recently in US West 2, and UK regions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Available in China, Europe and US </a:t>
            </a:r>
            <a:r>
              <a:rPr kumimoji="0" lang="en-US" sz="1632" b="0" i="0" u="none" strike="noStrike" kern="1200" cap="none" spc="0" normalizeH="0" baseline="0" noProof="0" dirty="0" err="1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Gov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clouds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E57563-42AE-476A-AA47-9A19C83F4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2" y="2091428"/>
            <a:ext cx="5322496" cy="29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4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1143" y="571629"/>
            <a:ext cx="6214406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Security and Compliance to enable OSS for Enterprises</a:t>
            </a:r>
          </a:p>
        </p:txBody>
      </p:sp>
      <p:pic>
        <p:nvPicPr>
          <p:cNvPr id="2052" name="Picture 4" descr="Image result for pci logo">
            <a:extLst>
              <a:ext uri="{FF2B5EF4-FFF2-40B4-BE49-F238E27FC236}">
                <a16:creationId xmlns:a16="http://schemas.microsoft.com/office/drawing/2014/main" id="{FD9DA590-A682-4F98-96B4-6E7DC1F2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68" y="5509108"/>
            <a:ext cx="2087975" cy="109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iso  logo">
            <a:extLst>
              <a:ext uri="{FF2B5EF4-FFF2-40B4-BE49-F238E27FC236}">
                <a16:creationId xmlns:a16="http://schemas.microsoft.com/office/drawing/2014/main" id="{485ECDDD-75E7-420A-87DD-0A4C78BF2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283" y="5401161"/>
            <a:ext cx="1006648" cy="92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oc logo transparent">
            <a:extLst>
              <a:ext uri="{FF2B5EF4-FFF2-40B4-BE49-F238E27FC236}">
                <a16:creationId xmlns:a16="http://schemas.microsoft.com/office/drawing/2014/main" id="{3950B64B-0E9A-4D00-AA8B-235CA25C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595" y="5378989"/>
            <a:ext cx="1159114" cy="10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8B4DAD-A695-4BD6-9088-7BD8D33F2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76" y="5159128"/>
            <a:ext cx="1255576" cy="14971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ABCE2C-7D97-452C-9C31-654CE7848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17" y="2217299"/>
            <a:ext cx="2454702" cy="1718291"/>
          </a:xfrm>
          <a:prstGeom prst="rect">
            <a:avLst/>
          </a:prstGeom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BD2D951-B00F-4BBA-B8BF-045BE8643586}"/>
              </a:ext>
            </a:extLst>
          </p:cNvPr>
          <p:cNvGrpSpPr/>
          <p:nvPr/>
        </p:nvGrpSpPr>
        <p:grpSpPr>
          <a:xfrm>
            <a:off x="3692574" y="997052"/>
            <a:ext cx="7988165" cy="3987027"/>
            <a:chOff x="3439236" y="1439320"/>
            <a:chExt cx="8149500" cy="406755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894C1F6-76D5-49D2-B367-113865305001}"/>
                </a:ext>
              </a:extLst>
            </p:cNvPr>
            <p:cNvSpPr/>
            <p:nvPr/>
          </p:nvSpPr>
          <p:spPr>
            <a:xfrm>
              <a:off x="3439236" y="1719619"/>
              <a:ext cx="3794077" cy="3787254"/>
            </a:xfrm>
            <a:prstGeom prst="ellipse">
              <a:avLst/>
            </a:prstGeom>
            <a:noFill/>
            <a:ln w="139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26C8FC-B1E2-44A8-B7B4-0DD8782EDDCD}"/>
                </a:ext>
              </a:extLst>
            </p:cNvPr>
            <p:cNvSpPr txBox="1"/>
            <p:nvPr/>
          </p:nvSpPr>
          <p:spPr>
            <a:xfrm>
              <a:off x="8351837" y="1439320"/>
              <a:ext cx="3236899" cy="1270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4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Perimeter Level Security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Virtual Networks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Network Security Groups (firewalls)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99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  <a:p>
              <a:pPr marL="0" marR="0" lvl="0" indent="0" algn="l" defTabSz="914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E9F7D75-E925-4B41-BC22-6A02EB560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070" y="1787412"/>
              <a:ext cx="1854367" cy="96973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0687EB-3FFC-4798-99D9-9E731861D426}"/>
              </a:ext>
            </a:extLst>
          </p:cNvPr>
          <p:cNvGrpSpPr/>
          <p:nvPr/>
        </p:nvGrpSpPr>
        <p:grpSpPr>
          <a:xfrm>
            <a:off x="908153" y="1064545"/>
            <a:ext cx="6204622" cy="3713296"/>
            <a:chOff x="598577" y="1508177"/>
            <a:chExt cx="6329935" cy="378829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635E68B-A33E-4094-8EC4-26FA1496C09F}"/>
                </a:ext>
              </a:extLst>
            </p:cNvPr>
            <p:cNvSpPr/>
            <p:nvPr/>
          </p:nvSpPr>
          <p:spPr>
            <a:xfrm>
              <a:off x="3819097" y="1930021"/>
              <a:ext cx="3109415" cy="3366449"/>
            </a:xfrm>
            <a:prstGeom prst="ellipse">
              <a:avLst/>
            </a:prstGeom>
            <a:noFill/>
            <a:ln w="139700">
              <a:solidFill>
                <a:srgbClr val="D83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14CFA7-7F80-4773-9DE2-037CC253F324}"/>
                </a:ext>
              </a:extLst>
            </p:cNvPr>
            <p:cNvSpPr txBox="1"/>
            <p:nvPr/>
          </p:nvSpPr>
          <p:spPr>
            <a:xfrm>
              <a:off x="598577" y="1508177"/>
              <a:ext cx="2245440" cy="826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4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Authentication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Azure Active Directory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Kerberos authentication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0CF25A7-B1FF-4A18-96D0-61AF669AC82A}"/>
                </a:ext>
              </a:extLst>
            </p:cNvPr>
            <p:cNvCxnSpPr>
              <a:cxnSpLocks/>
            </p:cNvCxnSpPr>
            <p:nvPr/>
          </p:nvCxnSpPr>
          <p:spPr>
            <a:xfrm>
              <a:off x="2609433" y="1963576"/>
              <a:ext cx="1920746" cy="165668"/>
            </a:xfrm>
            <a:prstGeom prst="straightConnector1">
              <a:avLst/>
            </a:prstGeom>
            <a:ln w="50800">
              <a:solidFill>
                <a:srgbClr val="D83B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7B2AE6-DE82-433F-8890-4DDF89A6BF3D}"/>
              </a:ext>
            </a:extLst>
          </p:cNvPr>
          <p:cNvGrpSpPr/>
          <p:nvPr/>
        </p:nvGrpSpPr>
        <p:grpSpPr>
          <a:xfrm>
            <a:off x="996851" y="1800215"/>
            <a:ext cx="5806013" cy="3183493"/>
            <a:chOff x="689067" y="2258706"/>
            <a:chExt cx="5923275" cy="324779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2C02B1-978C-4B5F-AE5A-1AC9DFC51164}"/>
                </a:ext>
              </a:extLst>
            </p:cNvPr>
            <p:cNvSpPr/>
            <p:nvPr/>
          </p:nvSpPr>
          <p:spPr>
            <a:xfrm>
              <a:off x="4114800" y="2258706"/>
              <a:ext cx="2497542" cy="2695432"/>
            </a:xfrm>
            <a:prstGeom prst="ellipse">
              <a:avLst/>
            </a:prstGeom>
            <a:noFill/>
            <a:ln w="13970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794C996-3FA2-4BB8-9960-C590B1F90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3250" y="3538183"/>
              <a:ext cx="1851550" cy="938154"/>
            </a:xfrm>
            <a:prstGeom prst="straightConnector1">
              <a:avLst/>
            </a:prstGeom>
            <a:ln w="5080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4E6615-2BC9-4295-B686-E572384FC0FF}"/>
                </a:ext>
              </a:extLst>
            </p:cNvPr>
            <p:cNvSpPr txBox="1"/>
            <p:nvPr/>
          </p:nvSpPr>
          <p:spPr>
            <a:xfrm>
              <a:off x="689067" y="4476338"/>
              <a:ext cx="2445369" cy="103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4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Apache Ranger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RBAC for Admin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POSIX ACLs for Data Plane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F7FE77-9135-4A43-93C5-72A5ABCAFAE7}"/>
              </a:ext>
            </a:extLst>
          </p:cNvPr>
          <p:cNvGrpSpPr/>
          <p:nvPr/>
        </p:nvGrpSpPr>
        <p:grpSpPr>
          <a:xfrm>
            <a:off x="4636806" y="2202513"/>
            <a:ext cx="6565097" cy="3099107"/>
            <a:chOff x="4402538" y="2669130"/>
            <a:chExt cx="6697688" cy="316169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1BB85B5-6308-4B19-96DE-FE4A1F9382E4}"/>
                </a:ext>
              </a:extLst>
            </p:cNvPr>
            <p:cNvSpPr txBox="1"/>
            <p:nvPr/>
          </p:nvSpPr>
          <p:spPr>
            <a:xfrm>
              <a:off x="8379759" y="4784499"/>
              <a:ext cx="2720467" cy="1046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4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Security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Server-Side encryption at rest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399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HTTPS/TLS In-transit</a:t>
              </a:r>
            </a:p>
            <a:p>
              <a:pPr marL="0" marR="0" lvl="0" indent="0" algn="l" defTabSz="914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45F6E57-50CD-4E79-9165-494EC98A5882}"/>
                </a:ext>
              </a:extLst>
            </p:cNvPr>
            <p:cNvGrpSpPr/>
            <p:nvPr/>
          </p:nvGrpSpPr>
          <p:grpSpPr>
            <a:xfrm>
              <a:off x="4402538" y="2669130"/>
              <a:ext cx="3796899" cy="2274848"/>
              <a:chOff x="4402538" y="2669130"/>
              <a:chExt cx="3796899" cy="2274848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A50F704-4C1C-4324-9CF7-34C65D9BD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76453" y="4213902"/>
                <a:ext cx="2022984" cy="730076"/>
              </a:xfrm>
              <a:prstGeom prst="straightConnector1">
                <a:avLst/>
              </a:prstGeom>
              <a:ln w="50800">
                <a:solidFill>
                  <a:srgbClr val="505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7F9669C-25F3-4966-98D7-7A1305F47850}"/>
                  </a:ext>
                </a:extLst>
              </p:cNvPr>
              <p:cNvSpPr/>
              <p:nvPr/>
            </p:nvSpPr>
            <p:spPr>
              <a:xfrm>
                <a:off x="4402538" y="2669130"/>
                <a:ext cx="1942531" cy="1910687"/>
              </a:xfrm>
              <a:prstGeom prst="ellipse">
                <a:avLst/>
              </a:prstGeom>
              <a:noFill/>
              <a:ln w="139700">
                <a:solidFill>
                  <a:srgbClr val="50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1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8385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5676831" y="1619369"/>
            <a:ext cx="0" cy="356238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26154" y="1619370"/>
            <a:ext cx="5237663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ecosystem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29512C-BBE2-4301-AFB4-A94E2BA20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8008">
            <a:off x="1197503" y="3326192"/>
            <a:ext cx="1536013" cy="3609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2F7E28-8457-4C14-9383-AFF00CEEC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5384">
            <a:off x="3557954" y="2990381"/>
            <a:ext cx="1597263" cy="7986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99A5C8-A796-4955-B147-783E09EFA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48" y="2857280"/>
            <a:ext cx="841651" cy="841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FA4390-2A21-4A3D-8028-A7928C414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70" y="3861489"/>
            <a:ext cx="2184084" cy="589156"/>
          </a:xfrm>
          <a:prstGeom prst="rect">
            <a:avLst/>
          </a:prstGeom>
        </p:spPr>
      </p:pic>
      <p:pic>
        <p:nvPicPr>
          <p:cNvPr id="20" name="Picture 2" descr="Image result for apache zeppelin logo">
            <a:extLst>
              <a:ext uri="{FF2B5EF4-FFF2-40B4-BE49-F238E27FC236}">
                <a16:creationId xmlns:a16="http://schemas.microsoft.com/office/drawing/2014/main" id="{4B8E1918-65CE-4302-A22C-FEEC6860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77" y="3950567"/>
            <a:ext cx="1767289" cy="41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1DF03A-6949-4198-9A5E-81C393E6E712}"/>
              </a:ext>
            </a:extLst>
          </p:cNvPr>
          <p:cNvSpPr txBox="1"/>
          <p:nvPr/>
        </p:nvSpPr>
        <p:spPr>
          <a:xfrm>
            <a:off x="5826155" y="2400150"/>
            <a:ext cx="5172669" cy="214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Plugins for HDI available for most popular IDEs for agile development and debugging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Rich support for powerful notebooks used by data    scientists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 in C#, deploy on Linux in Java via HDI developed </a:t>
            </a:r>
            <a:r>
              <a:rPr kumimoji="0" lang="en-US" sz="1632" b="0" i="0" u="none" strike="noStrike" kern="1200" cap="none" spc="0" normalizeH="0" baseline="0" noProof="0" dirty="0" err="1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SCP.Net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3017546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5676831" y="1619369"/>
            <a:ext cx="0" cy="356238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01274" y="1634635"/>
            <a:ext cx="5054811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Easy ISV integration as you deploy the cluster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6155" y="2091428"/>
            <a:ext cx="5172669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B87E9-9A78-4AC3-9FE8-817EAAA4B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57" y="3352790"/>
            <a:ext cx="934258" cy="699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192BEB-28AA-432F-8D08-A08AAFE5A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348" y="3193230"/>
            <a:ext cx="982175" cy="867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1AD46-5BDA-44BF-BDB3-F551E88C8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17" y="3898604"/>
            <a:ext cx="2237929" cy="895171"/>
          </a:xfrm>
          <a:prstGeom prst="rect">
            <a:avLst/>
          </a:prstGeom>
        </p:spPr>
      </p:pic>
      <p:pic>
        <p:nvPicPr>
          <p:cNvPr id="1026" name="Picture 2" descr="Image result for datameer logo">
            <a:extLst>
              <a:ext uri="{FF2B5EF4-FFF2-40B4-BE49-F238E27FC236}">
                <a16:creationId xmlns:a16="http://schemas.microsoft.com/office/drawing/2014/main" id="{2086DAAD-9C47-4887-9A77-78F631EFF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10" y="3506778"/>
            <a:ext cx="1777215" cy="39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4E93CD-EC82-4055-B39F-A7D2833BB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353" y="461581"/>
            <a:ext cx="4512864" cy="578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70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 flipH="1">
            <a:off x="2273926" y="1056325"/>
            <a:ext cx="9997" cy="57972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89871" y="1055045"/>
            <a:ext cx="1" cy="58000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02840" y="1057099"/>
            <a:ext cx="8829" cy="58000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658564" y="1062881"/>
            <a:ext cx="36603" cy="57844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550900" y="1052401"/>
            <a:ext cx="11381" cy="57922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6828560" y="3832428"/>
            <a:ext cx="45705" cy="473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2413217" y="1242207"/>
            <a:ext cx="8129578" cy="1687931"/>
          </a:xfrm>
          <a:prstGeom prst="rect">
            <a:avLst/>
          </a:prstGeom>
          <a:solidFill>
            <a:srgbClr val="F76353">
              <a:alpha val="64706"/>
            </a:srgb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1" i="1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REALTIME ANALYTICS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378063" y="5465951"/>
            <a:ext cx="8149463" cy="13149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1" i="1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BATCH ANALYTICS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378063" y="3210852"/>
            <a:ext cx="8119288" cy="2002981"/>
          </a:xfrm>
          <a:prstGeom prst="rect">
            <a:avLst/>
          </a:prstGeom>
          <a:solidFill>
            <a:srgbClr val="ADF3FD"/>
          </a:solidFill>
          <a:ln w="25400">
            <a:solidFill>
              <a:srgbClr val="00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1" i="1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INTERACTIVE ANALYTICS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070" y="56846"/>
            <a:ext cx="11219689" cy="38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1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Reference Big Data Analytics Pipeline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9586" y="570753"/>
            <a:ext cx="1239704" cy="286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Data Sources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80624" y="567795"/>
            <a:ext cx="633394" cy="286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Ingest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56508" y="578728"/>
            <a:ext cx="1514622" cy="430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Prepare</a:t>
            </a: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18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(normalize, clean, etc.)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36715" y="567798"/>
            <a:ext cx="1514622" cy="430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Analyze</a:t>
            </a: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18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(stat analysis, ML,  etc.)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46455" y="555577"/>
            <a:ext cx="1681072" cy="75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Publish</a:t>
            </a: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18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(for programmatic consumption, BI/visualization)</a:t>
            </a:r>
          </a:p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MS PGothic" charset="0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80654" y="549905"/>
            <a:ext cx="1514622" cy="7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Consume </a:t>
            </a: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18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(Alerts, Operational Stats, Insights)</a:t>
            </a:r>
          </a:p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MS PGothic" charset="0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3859" y="2078704"/>
            <a:ext cx="1271116" cy="465915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180908" y="3504333"/>
            <a:ext cx="2729404" cy="523320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   Machine Learning</a:t>
            </a:r>
            <a:br>
              <a:rPr kumimoji="0" lang="en-US" sz="102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</a:br>
            <a:r>
              <a:rPr kumimoji="0" lang="en-US" sz="102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    (Spark + Azure ML)</a:t>
            </a:r>
          </a:p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2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            (Failure and RCA </a:t>
            </a:r>
          </a:p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2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              Predictions)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894283" y="1852360"/>
            <a:ext cx="1465272" cy="9423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2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9145057" y="3405539"/>
            <a:ext cx="1258699" cy="1505830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1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HDI + ISVs</a:t>
            </a: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1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1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1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OLAP for Data Warehousing</a:t>
            </a: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   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415286" y="3476526"/>
            <a:ext cx="1878791" cy="506293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HDI  Custom ETL </a:t>
            </a: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  Aggregate /Partition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058489" y="4193522"/>
            <a:ext cx="3658011" cy="9340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Big Data Storage</a:t>
            </a:r>
          </a:p>
        </p:txBody>
      </p:sp>
      <p:cxnSp>
        <p:nvCxnSpPr>
          <p:cNvPr id="124" name="Elbow Connector 123"/>
          <p:cNvCxnSpPr>
            <a:cxnSpLocks/>
            <a:stCxn id="78" idx="3"/>
          </p:cNvCxnSpPr>
          <p:nvPr/>
        </p:nvCxnSpPr>
        <p:spPr>
          <a:xfrm flipV="1">
            <a:off x="10403756" y="2867932"/>
            <a:ext cx="1195959" cy="1290521"/>
          </a:xfrm>
          <a:prstGeom prst="bentConnector2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3822454" y="2323540"/>
            <a:ext cx="347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11161283" y="1918266"/>
            <a:ext cx="1058166" cy="30088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PowerBI dashboard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170106" y="2083332"/>
            <a:ext cx="4284961" cy="473751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2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10928375" y="1891873"/>
            <a:ext cx="368359" cy="360113"/>
          </a:xfrm>
          <a:prstGeom prst="rect">
            <a:avLst/>
          </a:prstGeom>
          <a:solidFill>
            <a:srgbClr val="747AF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8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9" name="Picture 4" descr="http://static1.squarespace.com/static/534419dee4b0e1eabe589af1/t/54f0b25fe4b081c161970502/1425060467678/Power-BI.jpg"/>
          <p:cNvPicPr>
            <a:picLocks noChangeAspect="1" noChangeArrowheads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59" y="1958051"/>
            <a:ext cx="245509" cy="245510"/>
          </a:xfrm>
          <a:prstGeom prst="rect">
            <a:avLst/>
          </a:prstGeom>
          <a:solidFill>
            <a:srgbClr val="747AF8"/>
          </a:solidFill>
          <a:extLst/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367" y="3601012"/>
            <a:ext cx="342870" cy="346107"/>
          </a:xfrm>
          <a:prstGeom prst="rect">
            <a:avLst/>
          </a:prstGeom>
          <a:solidFill>
            <a:srgbClr val="747AF8"/>
          </a:solidFill>
        </p:spPr>
      </p:pic>
      <p:cxnSp>
        <p:nvCxnSpPr>
          <p:cNvPr id="166" name="Straight Arrow Connector 165"/>
          <p:cNvCxnSpPr>
            <a:cxnSpLocks/>
          </p:cNvCxnSpPr>
          <p:nvPr/>
        </p:nvCxnSpPr>
        <p:spPr>
          <a:xfrm>
            <a:off x="7740692" y="4552946"/>
            <a:ext cx="1363278" cy="218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4607859" y="5982419"/>
            <a:ext cx="3814473" cy="443517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Hive, Spark processing</a:t>
            </a: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(Big Data Processing)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2582936" y="5797482"/>
            <a:ext cx="1630700" cy="7261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Big Data Storage</a:t>
            </a:r>
          </a:p>
        </p:txBody>
      </p:sp>
      <p:cxnSp>
        <p:nvCxnSpPr>
          <p:cNvPr id="228" name="Straight Arrow Connector 227"/>
          <p:cNvCxnSpPr>
            <a:cxnSpLocks/>
            <a:stCxn id="190" idx="3"/>
          </p:cNvCxnSpPr>
          <p:nvPr/>
        </p:nvCxnSpPr>
        <p:spPr>
          <a:xfrm flipV="1">
            <a:off x="8422332" y="6195882"/>
            <a:ext cx="476331" cy="82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 flipH="1">
            <a:off x="4162362" y="6181963"/>
            <a:ext cx="44549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cxnSpLocks/>
          </p:cNvCxnSpPr>
          <p:nvPr/>
        </p:nvCxnSpPr>
        <p:spPr>
          <a:xfrm flipV="1">
            <a:off x="10544762" y="2888448"/>
            <a:ext cx="1202892" cy="3262734"/>
          </a:xfrm>
          <a:prstGeom prst="bentConnector2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10964107" y="2281578"/>
            <a:ext cx="1107088" cy="478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MS PGothic" charset="0"/>
                <a:cs typeface="+mn-cs"/>
              </a:rPr>
              <a:t>(Shared with field Ops, customers, MIS, and Engineers)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413149" y="1478421"/>
            <a:ext cx="2804274" cy="4746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Realtime Machine Learning</a:t>
            </a: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6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    (Anomaly Detection)</a:t>
            </a:r>
          </a:p>
        </p:txBody>
      </p:sp>
      <p:pic>
        <p:nvPicPr>
          <p:cNvPr id="120" name="Picture 2" descr="Image result for apache storm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291" y="2157458"/>
            <a:ext cx="1046432" cy="381947"/>
          </a:xfrm>
          <a:prstGeom prst="rect">
            <a:avLst/>
          </a:prstGeom>
          <a:noFill/>
          <a:effectLst>
            <a:glow rad="101600">
              <a:srgbClr val="FFFF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Image result for spark streaming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021" y="2054118"/>
            <a:ext cx="756938" cy="515663"/>
          </a:xfrm>
          <a:prstGeom prst="rect">
            <a:avLst/>
          </a:prstGeom>
          <a:noFill/>
          <a:effectLst>
            <a:glow rad="101600">
              <a:srgbClr val="FFFF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Freeform 81"/>
          <p:cNvSpPr>
            <a:spLocks/>
          </p:cNvSpPr>
          <p:nvPr/>
        </p:nvSpPr>
        <p:spPr bwMode="auto">
          <a:xfrm>
            <a:off x="9386109" y="3876291"/>
            <a:ext cx="355460" cy="279977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C000"/>
          </a:solidFill>
          <a:ln w="6350">
            <a:noFill/>
          </a:ln>
        </p:spPr>
        <p:txBody>
          <a:bodyPr vert="horz" wrap="square" lIns="93221" tIns="46610" rIns="93221" bIns="466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0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srgbClr val="161616"/>
                  </a:gs>
                  <a:gs pos="0">
                    <a:srgbClr val="16161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pic>
        <p:nvPicPr>
          <p:cNvPr id="230" name="Picture 4" descr="Image result for atscale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093" y="3861916"/>
            <a:ext cx="404710" cy="30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apache spark logo">
            <a:extLst>
              <a:ext uri="{FF2B5EF4-FFF2-40B4-BE49-F238E27FC236}">
                <a16:creationId xmlns:a16="http://schemas.microsoft.com/office/drawing/2014/main" id="{FC6994A8-1D4F-4D79-A6B1-55E2861C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811" y="1620283"/>
            <a:ext cx="593062" cy="315458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r server microsoft logo">
            <a:extLst>
              <a:ext uri="{FF2B5EF4-FFF2-40B4-BE49-F238E27FC236}">
                <a16:creationId xmlns:a16="http://schemas.microsoft.com/office/drawing/2014/main" id="{28BF1079-3D21-4441-AF00-0C74D8C5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56" y="1586376"/>
            <a:ext cx="342955" cy="30008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Image result for apache spark logo">
            <a:extLst>
              <a:ext uri="{FF2B5EF4-FFF2-40B4-BE49-F238E27FC236}">
                <a16:creationId xmlns:a16="http://schemas.microsoft.com/office/drawing/2014/main" id="{1FF5D756-D943-43F9-BDF7-BE0D0BF37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30" y="3643471"/>
            <a:ext cx="491036" cy="261190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Image result for r server microsoft logo">
            <a:extLst>
              <a:ext uri="{FF2B5EF4-FFF2-40B4-BE49-F238E27FC236}">
                <a16:creationId xmlns:a16="http://schemas.microsoft.com/office/drawing/2014/main" id="{BC5318F0-4B31-4431-8E95-E603BE79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102" y="3600316"/>
            <a:ext cx="346642" cy="303312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1D21B27-31F3-4D93-9A63-9DFEAB3EC7DB}"/>
              </a:ext>
            </a:extLst>
          </p:cNvPr>
          <p:cNvGrpSpPr/>
          <p:nvPr/>
        </p:nvGrpSpPr>
        <p:grpSpPr>
          <a:xfrm>
            <a:off x="118736" y="1307852"/>
            <a:ext cx="1669281" cy="1962588"/>
            <a:chOff x="-1822600" y="2519817"/>
            <a:chExt cx="1670466" cy="1963981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0E8B208-3C73-4895-8E2B-69BA15B2EB4C}"/>
                </a:ext>
              </a:extLst>
            </p:cNvPr>
            <p:cNvCxnSpPr>
              <a:cxnSpLocks/>
            </p:cNvCxnSpPr>
            <p:nvPr/>
          </p:nvCxnSpPr>
          <p:spPr>
            <a:xfrm>
              <a:off x="-152134" y="2762561"/>
              <a:ext cx="0" cy="1494131"/>
            </a:xfrm>
            <a:prstGeom prst="line">
              <a:avLst/>
            </a:prstGeom>
            <a:ln w="19050" cap="sq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F91C2B8-3494-4D6C-9966-29D44AD85BDD}"/>
                </a:ext>
              </a:extLst>
            </p:cNvPr>
            <p:cNvCxnSpPr>
              <a:cxnSpLocks/>
            </p:cNvCxnSpPr>
            <p:nvPr/>
          </p:nvCxnSpPr>
          <p:spPr>
            <a:xfrm>
              <a:off x="-509605" y="2762561"/>
              <a:ext cx="346693" cy="0"/>
            </a:xfrm>
            <a:prstGeom prst="line">
              <a:avLst/>
            </a:prstGeom>
            <a:ln w="19050" cap="sq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B02EC94-5282-4DE2-919E-E366B09EB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11481" y="3540593"/>
              <a:ext cx="557379" cy="1"/>
            </a:xfrm>
            <a:prstGeom prst="line">
              <a:avLst/>
            </a:prstGeom>
            <a:ln w="19050" cap="sq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7DA176C-916C-400C-AE03-AEE8F0B4F03F}"/>
                </a:ext>
              </a:extLst>
            </p:cNvPr>
            <p:cNvCxnSpPr>
              <a:cxnSpLocks/>
            </p:cNvCxnSpPr>
            <p:nvPr/>
          </p:nvCxnSpPr>
          <p:spPr>
            <a:xfrm>
              <a:off x="-509605" y="4256692"/>
              <a:ext cx="357471" cy="0"/>
            </a:xfrm>
            <a:prstGeom prst="line">
              <a:avLst/>
            </a:prstGeom>
            <a:ln w="22225" cap="sq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Freeform 34">
              <a:extLst>
                <a:ext uri="{FF2B5EF4-FFF2-40B4-BE49-F238E27FC236}">
                  <a16:creationId xmlns:a16="http://schemas.microsoft.com/office/drawing/2014/main" id="{94880852-0248-4F3F-B0C6-445A4987B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53885" y="2519817"/>
              <a:ext cx="332094" cy="242744"/>
            </a:xfrm>
            <a:custGeom>
              <a:avLst/>
              <a:gdLst>
                <a:gd name="T0" fmla="*/ 234 w 1464"/>
                <a:gd name="T1" fmla="*/ 815 h 1158"/>
                <a:gd name="T2" fmla="*/ 206 w 1464"/>
                <a:gd name="T3" fmla="*/ 1158 h 1158"/>
                <a:gd name="T4" fmla="*/ 33 w 1464"/>
                <a:gd name="T5" fmla="*/ 1131 h 1158"/>
                <a:gd name="T6" fmla="*/ 89 w 1464"/>
                <a:gd name="T7" fmla="*/ 876 h 1158"/>
                <a:gd name="T8" fmla="*/ 183 w 1464"/>
                <a:gd name="T9" fmla="*/ 876 h 1158"/>
                <a:gd name="T10" fmla="*/ 323 w 1464"/>
                <a:gd name="T11" fmla="*/ 1158 h 1158"/>
                <a:gd name="T12" fmla="*/ 495 w 1464"/>
                <a:gd name="T13" fmla="*/ 1131 h 1158"/>
                <a:gd name="T14" fmla="*/ 295 w 1464"/>
                <a:gd name="T15" fmla="*/ 748 h 1158"/>
                <a:gd name="T16" fmla="*/ 295 w 1464"/>
                <a:gd name="T17" fmla="*/ 1131 h 1158"/>
                <a:gd name="T18" fmla="*/ 584 w 1464"/>
                <a:gd name="T19" fmla="*/ 1158 h 1158"/>
                <a:gd name="T20" fmla="*/ 757 w 1464"/>
                <a:gd name="T21" fmla="*/ 1131 h 1158"/>
                <a:gd name="T22" fmla="*/ 557 w 1464"/>
                <a:gd name="T23" fmla="*/ 493 h 1158"/>
                <a:gd name="T24" fmla="*/ 557 w 1464"/>
                <a:gd name="T25" fmla="*/ 1131 h 1158"/>
                <a:gd name="T26" fmla="*/ 863 w 1464"/>
                <a:gd name="T27" fmla="*/ 676 h 1158"/>
                <a:gd name="T28" fmla="*/ 813 w 1464"/>
                <a:gd name="T29" fmla="*/ 1131 h 1158"/>
                <a:gd name="T30" fmla="*/ 991 w 1464"/>
                <a:gd name="T31" fmla="*/ 1158 h 1158"/>
                <a:gd name="T32" fmla="*/ 1013 w 1464"/>
                <a:gd name="T33" fmla="*/ 610 h 1158"/>
                <a:gd name="T34" fmla="*/ 902 w 1464"/>
                <a:gd name="T35" fmla="*/ 687 h 1158"/>
                <a:gd name="T36" fmla="*/ 1074 w 1464"/>
                <a:gd name="T37" fmla="*/ 1131 h 1158"/>
                <a:gd name="T38" fmla="*/ 1247 w 1464"/>
                <a:gd name="T39" fmla="*/ 1158 h 1158"/>
                <a:gd name="T40" fmla="*/ 1275 w 1464"/>
                <a:gd name="T41" fmla="*/ 366 h 1158"/>
                <a:gd name="T42" fmla="*/ 1074 w 1464"/>
                <a:gd name="T43" fmla="*/ 549 h 1158"/>
                <a:gd name="T44" fmla="*/ 1442 w 1464"/>
                <a:gd name="T45" fmla="*/ 0 h 1158"/>
                <a:gd name="T46" fmla="*/ 1024 w 1464"/>
                <a:gd name="T47" fmla="*/ 33 h 1158"/>
                <a:gd name="T48" fmla="*/ 1130 w 1464"/>
                <a:gd name="T49" fmla="*/ 166 h 1158"/>
                <a:gd name="T50" fmla="*/ 935 w 1464"/>
                <a:gd name="T51" fmla="*/ 410 h 1158"/>
                <a:gd name="T52" fmla="*/ 896 w 1464"/>
                <a:gd name="T53" fmla="*/ 416 h 1158"/>
                <a:gd name="T54" fmla="*/ 540 w 1464"/>
                <a:gd name="T55" fmla="*/ 94 h 1158"/>
                <a:gd name="T56" fmla="*/ 11 w 1464"/>
                <a:gd name="T57" fmla="*/ 704 h 1158"/>
                <a:gd name="T58" fmla="*/ 117 w 1464"/>
                <a:gd name="T59" fmla="*/ 848 h 1158"/>
                <a:gd name="T60" fmla="*/ 156 w 1464"/>
                <a:gd name="T61" fmla="*/ 848 h 1158"/>
                <a:gd name="T62" fmla="*/ 534 w 1464"/>
                <a:gd name="T63" fmla="*/ 443 h 1158"/>
                <a:gd name="T64" fmla="*/ 885 w 1464"/>
                <a:gd name="T65" fmla="*/ 649 h 1158"/>
                <a:gd name="T66" fmla="*/ 930 w 1464"/>
                <a:gd name="T67" fmla="*/ 643 h 1158"/>
                <a:gd name="T68" fmla="*/ 1269 w 1464"/>
                <a:gd name="T69" fmla="*/ 321 h 1158"/>
                <a:gd name="T70" fmla="*/ 1420 w 1464"/>
                <a:gd name="T71" fmla="*/ 460 h 1158"/>
                <a:gd name="T72" fmla="*/ 1442 w 1464"/>
                <a:gd name="T73" fmla="*/ 449 h 1158"/>
                <a:gd name="T74" fmla="*/ 1442 w 1464"/>
                <a:gd name="T75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4" h="1158">
                  <a:moveTo>
                    <a:pt x="183" y="876"/>
                  </a:moveTo>
                  <a:cubicBezTo>
                    <a:pt x="234" y="815"/>
                    <a:pt x="234" y="815"/>
                    <a:pt x="234" y="815"/>
                  </a:cubicBezTo>
                  <a:cubicBezTo>
                    <a:pt x="234" y="1131"/>
                    <a:pt x="234" y="1131"/>
                    <a:pt x="234" y="1131"/>
                  </a:cubicBezTo>
                  <a:cubicBezTo>
                    <a:pt x="234" y="1147"/>
                    <a:pt x="222" y="1158"/>
                    <a:pt x="206" y="1158"/>
                  </a:cubicBezTo>
                  <a:cubicBezTo>
                    <a:pt x="61" y="1158"/>
                    <a:pt x="61" y="1158"/>
                    <a:pt x="61" y="1158"/>
                  </a:cubicBezTo>
                  <a:cubicBezTo>
                    <a:pt x="50" y="1158"/>
                    <a:pt x="33" y="1147"/>
                    <a:pt x="33" y="1131"/>
                  </a:cubicBezTo>
                  <a:cubicBezTo>
                    <a:pt x="33" y="820"/>
                    <a:pt x="33" y="820"/>
                    <a:pt x="33" y="820"/>
                  </a:cubicBezTo>
                  <a:cubicBezTo>
                    <a:pt x="89" y="876"/>
                    <a:pt x="89" y="876"/>
                    <a:pt x="89" y="876"/>
                  </a:cubicBezTo>
                  <a:cubicBezTo>
                    <a:pt x="100" y="887"/>
                    <a:pt x="117" y="898"/>
                    <a:pt x="133" y="898"/>
                  </a:cubicBezTo>
                  <a:cubicBezTo>
                    <a:pt x="150" y="898"/>
                    <a:pt x="172" y="887"/>
                    <a:pt x="183" y="876"/>
                  </a:cubicBezTo>
                  <a:close/>
                  <a:moveTo>
                    <a:pt x="295" y="1131"/>
                  </a:moveTo>
                  <a:cubicBezTo>
                    <a:pt x="295" y="1147"/>
                    <a:pt x="306" y="1158"/>
                    <a:pt x="323" y="1158"/>
                  </a:cubicBezTo>
                  <a:cubicBezTo>
                    <a:pt x="467" y="1158"/>
                    <a:pt x="467" y="1158"/>
                    <a:pt x="467" y="1158"/>
                  </a:cubicBezTo>
                  <a:cubicBezTo>
                    <a:pt x="484" y="1158"/>
                    <a:pt x="495" y="1147"/>
                    <a:pt x="495" y="1131"/>
                  </a:cubicBezTo>
                  <a:cubicBezTo>
                    <a:pt x="495" y="527"/>
                    <a:pt x="495" y="527"/>
                    <a:pt x="495" y="527"/>
                  </a:cubicBezTo>
                  <a:cubicBezTo>
                    <a:pt x="295" y="748"/>
                    <a:pt x="295" y="748"/>
                    <a:pt x="295" y="748"/>
                  </a:cubicBezTo>
                  <a:cubicBezTo>
                    <a:pt x="295" y="1131"/>
                    <a:pt x="295" y="1131"/>
                    <a:pt x="295" y="1131"/>
                  </a:cubicBezTo>
                  <a:cubicBezTo>
                    <a:pt x="295" y="1131"/>
                    <a:pt x="295" y="1131"/>
                    <a:pt x="295" y="1131"/>
                  </a:cubicBezTo>
                  <a:close/>
                  <a:moveTo>
                    <a:pt x="557" y="1131"/>
                  </a:moveTo>
                  <a:cubicBezTo>
                    <a:pt x="557" y="1147"/>
                    <a:pt x="568" y="1158"/>
                    <a:pt x="584" y="1158"/>
                  </a:cubicBezTo>
                  <a:cubicBezTo>
                    <a:pt x="729" y="1158"/>
                    <a:pt x="729" y="1158"/>
                    <a:pt x="729" y="1158"/>
                  </a:cubicBezTo>
                  <a:cubicBezTo>
                    <a:pt x="746" y="1158"/>
                    <a:pt x="757" y="1147"/>
                    <a:pt x="757" y="1131"/>
                  </a:cubicBezTo>
                  <a:cubicBezTo>
                    <a:pt x="757" y="615"/>
                    <a:pt x="757" y="615"/>
                    <a:pt x="757" y="615"/>
                  </a:cubicBezTo>
                  <a:cubicBezTo>
                    <a:pt x="557" y="493"/>
                    <a:pt x="557" y="493"/>
                    <a:pt x="557" y="493"/>
                  </a:cubicBezTo>
                  <a:cubicBezTo>
                    <a:pt x="557" y="1131"/>
                    <a:pt x="557" y="1131"/>
                    <a:pt x="557" y="1131"/>
                  </a:cubicBezTo>
                  <a:cubicBezTo>
                    <a:pt x="557" y="1131"/>
                    <a:pt x="557" y="1131"/>
                    <a:pt x="557" y="1131"/>
                  </a:cubicBezTo>
                  <a:close/>
                  <a:moveTo>
                    <a:pt x="902" y="687"/>
                  </a:moveTo>
                  <a:cubicBezTo>
                    <a:pt x="891" y="687"/>
                    <a:pt x="874" y="687"/>
                    <a:pt x="863" y="676"/>
                  </a:cubicBezTo>
                  <a:cubicBezTo>
                    <a:pt x="813" y="649"/>
                    <a:pt x="813" y="649"/>
                    <a:pt x="813" y="649"/>
                  </a:cubicBezTo>
                  <a:cubicBezTo>
                    <a:pt x="813" y="1131"/>
                    <a:pt x="813" y="1131"/>
                    <a:pt x="813" y="1131"/>
                  </a:cubicBezTo>
                  <a:cubicBezTo>
                    <a:pt x="813" y="1147"/>
                    <a:pt x="829" y="1158"/>
                    <a:pt x="841" y="1158"/>
                  </a:cubicBezTo>
                  <a:cubicBezTo>
                    <a:pt x="991" y="1158"/>
                    <a:pt x="991" y="1158"/>
                    <a:pt x="991" y="1158"/>
                  </a:cubicBezTo>
                  <a:cubicBezTo>
                    <a:pt x="1002" y="1158"/>
                    <a:pt x="1013" y="1147"/>
                    <a:pt x="1013" y="1131"/>
                  </a:cubicBezTo>
                  <a:cubicBezTo>
                    <a:pt x="1013" y="610"/>
                    <a:pt x="1013" y="610"/>
                    <a:pt x="1013" y="610"/>
                  </a:cubicBezTo>
                  <a:cubicBezTo>
                    <a:pt x="958" y="671"/>
                    <a:pt x="958" y="671"/>
                    <a:pt x="958" y="671"/>
                  </a:cubicBezTo>
                  <a:cubicBezTo>
                    <a:pt x="941" y="682"/>
                    <a:pt x="924" y="687"/>
                    <a:pt x="902" y="687"/>
                  </a:cubicBezTo>
                  <a:close/>
                  <a:moveTo>
                    <a:pt x="1074" y="549"/>
                  </a:moveTo>
                  <a:cubicBezTo>
                    <a:pt x="1074" y="1131"/>
                    <a:pt x="1074" y="1131"/>
                    <a:pt x="1074" y="1131"/>
                  </a:cubicBezTo>
                  <a:cubicBezTo>
                    <a:pt x="1074" y="1147"/>
                    <a:pt x="1086" y="1158"/>
                    <a:pt x="1102" y="1158"/>
                  </a:cubicBezTo>
                  <a:cubicBezTo>
                    <a:pt x="1247" y="1158"/>
                    <a:pt x="1247" y="1158"/>
                    <a:pt x="1247" y="1158"/>
                  </a:cubicBezTo>
                  <a:cubicBezTo>
                    <a:pt x="1264" y="1158"/>
                    <a:pt x="1275" y="1147"/>
                    <a:pt x="1275" y="1131"/>
                  </a:cubicBezTo>
                  <a:cubicBezTo>
                    <a:pt x="1275" y="366"/>
                    <a:pt x="1275" y="366"/>
                    <a:pt x="1275" y="366"/>
                  </a:cubicBezTo>
                  <a:cubicBezTo>
                    <a:pt x="1269" y="360"/>
                    <a:pt x="1269" y="360"/>
                    <a:pt x="1269" y="360"/>
                  </a:cubicBezTo>
                  <a:cubicBezTo>
                    <a:pt x="1074" y="549"/>
                    <a:pt x="1074" y="549"/>
                    <a:pt x="1074" y="549"/>
                  </a:cubicBezTo>
                  <a:cubicBezTo>
                    <a:pt x="1074" y="549"/>
                    <a:pt x="1074" y="549"/>
                    <a:pt x="1074" y="549"/>
                  </a:cubicBezTo>
                  <a:close/>
                  <a:moveTo>
                    <a:pt x="1442" y="0"/>
                  </a:moveTo>
                  <a:cubicBezTo>
                    <a:pt x="1442" y="0"/>
                    <a:pt x="1442" y="0"/>
                    <a:pt x="1442" y="0"/>
                  </a:cubicBezTo>
                  <a:cubicBezTo>
                    <a:pt x="1024" y="33"/>
                    <a:pt x="1024" y="33"/>
                    <a:pt x="1024" y="33"/>
                  </a:cubicBezTo>
                  <a:cubicBezTo>
                    <a:pt x="1008" y="33"/>
                    <a:pt x="1002" y="44"/>
                    <a:pt x="1013" y="50"/>
                  </a:cubicBezTo>
                  <a:cubicBezTo>
                    <a:pt x="1130" y="166"/>
                    <a:pt x="1130" y="166"/>
                    <a:pt x="1130" y="166"/>
                  </a:cubicBezTo>
                  <a:cubicBezTo>
                    <a:pt x="1141" y="177"/>
                    <a:pt x="1141" y="194"/>
                    <a:pt x="1130" y="205"/>
                  </a:cubicBezTo>
                  <a:cubicBezTo>
                    <a:pt x="935" y="410"/>
                    <a:pt x="935" y="410"/>
                    <a:pt x="935" y="410"/>
                  </a:cubicBezTo>
                  <a:cubicBezTo>
                    <a:pt x="930" y="416"/>
                    <a:pt x="924" y="421"/>
                    <a:pt x="919" y="421"/>
                  </a:cubicBezTo>
                  <a:cubicBezTo>
                    <a:pt x="907" y="421"/>
                    <a:pt x="902" y="416"/>
                    <a:pt x="896" y="416"/>
                  </a:cubicBezTo>
                  <a:cubicBezTo>
                    <a:pt x="557" y="100"/>
                    <a:pt x="557" y="100"/>
                    <a:pt x="557" y="100"/>
                  </a:cubicBezTo>
                  <a:cubicBezTo>
                    <a:pt x="551" y="94"/>
                    <a:pt x="545" y="94"/>
                    <a:pt x="540" y="94"/>
                  </a:cubicBezTo>
                  <a:cubicBezTo>
                    <a:pt x="529" y="94"/>
                    <a:pt x="523" y="94"/>
                    <a:pt x="518" y="100"/>
                  </a:cubicBezTo>
                  <a:cubicBezTo>
                    <a:pt x="11" y="704"/>
                    <a:pt x="11" y="704"/>
                    <a:pt x="11" y="704"/>
                  </a:cubicBezTo>
                  <a:cubicBezTo>
                    <a:pt x="0" y="715"/>
                    <a:pt x="0" y="737"/>
                    <a:pt x="11" y="748"/>
                  </a:cubicBezTo>
                  <a:cubicBezTo>
                    <a:pt x="117" y="848"/>
                    <a:pt x="117" y="848"/>
                    <a:pt x="117" y="848"/>
                  </a:cubicBezTo>
                  <a:cubicBezTo>
                    <a:pt x="122" y="854"/>
                    <a:pt x="128" y="859"/>
                    <a:pt x="133" y="859"/>
                  </a:cubicBezTo>
                  <a:cubicBezTo>
                    <a:pt x="139" y="859"/>
                    <a:pt x="150" y="854"/>
                    <a:pt x="156" y="848"/>
                  </a:cubicBezTo>
                  <a:cubicBezTo>
                    <a:pt x="506" y="454"/>
                    <a:pt x="506" y="454"/>
                    <a:pt x="506" y="454"/>
                  </a:cubicBezTo>
                  <a:cubicBezTo>
                    <a:pt x="512" y="443"/>
                    <a:pt x="523" y="443"/>
                    <a:pt x="534" y="443"/>
                  </a:cubicBezTo>
                  <a:cubicBezTo>
                    <a:pt x="540" y="443"/>
                    <a:pt x="545" y="443"/>
                    <a:pt x="551" y="443"/>
                  </a:cubicBezTo>
                  <a:cubicBezTo>
                    <a:pt x="885" y="649"/>
                    <a:pt x="885" y="649"/>
                    <a:pt x="885" y="649"/>
                  </a:cubicBezTo>
                  <a:cubicBezTo>
                    <a:pt x="891" y="649"/>
                    <a:pt x="896" y="649"/>
                    <a:pt x="902" y="649"/>
                  </a:cubicBezTo>
                  <a:cubicBezTo>
                    <a:pt x="913" y="649"/>
                    <a:pt x="924" y="649"/>
                    <a:pt x="930" y="643"/>
                  </a:cubicBezTo>
                  <a:cubicBezTo>
                    <a:pt x="1253" y="327"/>
                    <a:pt x="1253" y="327"/>
                    <a:pt x="1253" y="327"/>
                  </a:cubicBezTo>
                  <a:cubicBezTo>
                    <a:pt x="1258" y="321"/>
                    <a:pt x="1264" y="321"/>
                    <a:pt x="1269" y="321"/>
                  </a:cubicBezTo>
                  <a:cubicBezTo>
                    <a:pt x="1281" y="321"/>
                    <a:pt x="1286" y="321"/>
                    <a:pt x="1292" y="327"/>
                  </a:cubicBezTo>
                  <a:cubicBezTo>
                    <a:pt x="1420" y="460"/>
                    <a:pt x="1420" y="460"/>
                    <a:pt x="1420" y="460"/>
                  </a:cubicBezTo>
                  <a:cubicBezTo>
                    <a:pt x="1425" y="460"/>
                    <a:pt x="1431" y="466"/>
                    <a:pt x="1431" y="466"/>
                  </a:cubicBezTo>
                  <a:cubicBezTo>
                    <a:pt x="1436" y="466"/>
                    <a:pt x="1442" y="460"/>
                    <a:pt x="1442" y="449"/>
                  </a:cubicBezTo>
                  <a:cubicBezTo>
                    <a:pt x="1464" y="28"/>
                    <a:pt x="1464" y="28"/>
                    <a:pt x="1464" y="28"/>
                  </a:cubicBezTo>
                  <a:cubicBezTo>
                    <a:pt x="1464" y="11"/>
                    <a:pt x="1453" y="0"/>
                    <a:pt x="144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363" tIns="45682" rIns="91363" bIns="4568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17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F537A06-27AE-4349-B059-90392B2AF177}"/>
                </a:ext>
              </a:extLst>
            </p:cNvPr>
            <p:cNvSpPr txBox="1"/>
            <p:nvPr/>
          </p:nvSpPr>
          <p:spPr>
            <a:xfrm>
              <a:off x="-1787285" y="2688926"/>
              <a:ext cx="1239880" cy="454429"/>
            </a:xfrm>
            <a:prstGeom prst="rect">
              <a:avLst/>
            </a:prstGeom>
            <a:noFill/>
          </p:spPr>
          <p:txBody>
            <a:bodyPr wrap="square" lIns="182725" tIns="146180" rIns="182725" bIns="146180" rtlCol="0">
              <a:spAutoFit/>
            </a:bodyPr>
            <a:lstStyle/>
            <a:p>
              <a:pPr marL="0" marR="0" lvl="0" indent="0" algn="l" defTabSz="93178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6" b="0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rPr>
                <a:t>Business apps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390EB65-5423-4C13-AD92-F49FD639F213}"/>
                </a:ext>
              </a:extLst>
            </p:cNvPr>
            <p:cNvSpPr txBox="1"/>
            <p:nvPr/>
          </p:nvSpPr>
          <p:spPr>
            <a:xfrm>
              <a:off x="-1822600" y="3436860"/>
              <a:ext cx="1239880" cy="454429"/>
            </a:xfrm>
            <a:prstGeom prst="rect">
              <a:avLst/>
            </a:prstGeom>
            <a:noFill/>
          </p:spPr>
          <p:txBody>
            <a:bodyPr wrap="square" lIns="182725" tIns="146180" rIns="182725" bIns="146180" rtlCol="0">
              <a:spAutoFit/>
            </a:bodyPr>
            <a:lstStyle/>
            <a:p>
              <a:pPr marL="0" marR="0" lvl="0" indent="0" algn="l" defTabSz="93178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6" b="0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rPr>
                <a:t>Custom  apps</a:t>
              </a:r>
            </a:p>
          </p:txBody>
        </p:sp>
        <p:sp>
          <p:nvSpPr>
            <p:cNvPr id="162" name="Freeform 53">
              <a:extLst>
                <a:ext uri="{FF2B5EF4-FFF2-40B4-BE49-F238E27FC236}">
                  <a16:creationId xmlns:a16="http://schemas.microsoft.com/office/drawing/2014/main" id="{04B12331-F162-4B40-821B-240993B1A2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82477" y="3199232"/>
              <a:ext cx="299824" cy="368341"/>
            </a:xfrm>
            <a:custGeom>
              <a:avLst/>
              <a:gdLst>
                <a:gd name="T0" fmla="*/ 1011 w 1280"/>
                <a:gd name="T1" fmla="*/ 1048 h 1827"/>
                <a:gd name="T2" fmla="*/ 958 w 1280"/>
                <a:gd name="T3" fmla="*/ 1013 h 1827"/>
                <a:gd name="T4" fmla="*/ 847 w 1280"/>
                <a:gd name="T5" fmla="*/ 961 h 1827"/>
                <a:gd name="T6" fmla="*/ 814 w 1280"/>
                <a:gd name="T7" fmla="*/ 965 h 1827"/>
                <a:gd name="T8" fmla="*/ 710 w 1280"/>
                <a:gd name="T9" fmla="*/ 572 h 1827"/>
                <a:gd name="T10" fmla="*/ 601 w 1280"/>
                <a:gd name="T11" fmla="*/ 594 h 1827"/>
                <a:gd name="T12" fmla="*/ 705 w 1280"/>
                <a:gd name="T13" fmla="*/ 1159 h 1827"/>
                <a:gd name="T14" fmla="*/ 663 w 1280"/>
                <a:gd name="T15" fmla="*/ 1238 h 1827"/>
                <a:gd name="T16" fmla="*/ 504 w 1280"/>
                <a:gd name="T17" fmla="*/ 1112 h 1827"/>
                <a:gd name="T18" fmla="*/ 348 w 1280"/>
                <a:gd name="T19" fmla="*/ 1032 h 1827"/>
                <a:gd name="T20" fmla="*/ 378 w 1280"/>
                <a:gd name="T21" fmla="*/ 1138 h 1827"/>
                <a:gd name="T22" fmla="*/ 416 w 1280"/>
                <a:gd name="T23" fmla="*/ 1245 h 1827"/>
                <a:gd name="T24" fmla="*/ 492 w 1280"/>
                <a:gd name="T25" fmla="*/ 1368 h 1827"/>
                <a:gd name="T26" fmla="*/ 729 w 1280"/>
                <a:gd name="T27" fmla="*/ 1659 h 1827"/>
                <a:gd name="T28" fmla="*/ 805 w 1280"/>
                <a:gd name="T29" fmla="*/ 1827 h 1827"/>
                <a:gd name="T30" fmla="*/ 1238 w 1280"/>
                <a:gd name="T31" fmla="*/ 1652 h 1827"/>
                <a:gd name="T32" fmla="*/ 1257 w 1280"/>
                <a:gd name="T33" fmla="*/ 1576 h 1827"/>
                <a:gd name="T34" fmla="*/ 1273 w 1280"/>
                <a:gd name="T35" fmla="*/ 1354 h 1827"/>
                <a:gd name="T36" fmla="*/ 1198 w 1280"/>
                <a:gd name="T37" fmla="*/ 1207 h 1827"/>
                <a:gd name="T38" fmla="*/ 1131 w 1280"/>
                <a:gd name="T39" fmla="*/ 1112 h 1827"/>
                <a:gd name="T40" fmla="*/ 826 w 1280"/>
                <a:gd name="T41" fmla="*/ 381 h 1827"/>
                <a:gd name="T42" fmla="*/ 442 w 1280"/>
                <a:gd name="T43" fmla="*/ 0 h 1827"/>
                <a:gd name="T44" fmla="*/ 826 w 1280"/>
                <a:gd name="T45" fmla="*/ 381 h 1827"/>
                <a:gd name="T46" fmla="*/ 386 w 1280"/>
                <a:gd name="T47" fmla="*/ 381 h 1827"/>
                <a:gd name="T48" fmla="*/ 0 w 1280"/>
                <a:gd name="T49" fmla="*/ 0 h 1827"/>
                <a:gd name="T50" fmla="*/ 386 w 1280"/>
                <a:gd name="T51" fmla="*/ 381 h 1827"/>
                <a:gd name="T52" fmla="*/ 594 w 1280"/>
                <a:gd name="T53" fmla="*/ 821 h 1827"/>
                <a:gd name="T54" fmla="*/ 442 w 1280"/>
                <a:gd name="T55" fmla="*/ 437 h 1827"/>
                <a:gd name="T56" fmla="*/ 826 w 1280"/>
                <a:gd name="T57" fmla="*/ 821 h 1827"/>
                <a:gd name="T58" fmla="*/ 755 w 1280"/>
                <a:gd name="T59" fmla="*/ 561 h 1827"/>
                <a:gd name="T60" fmla="*/ 755 w 1280"/>
                <a:gd name="T61" fmla="*/ 561 h 1827"/>
                <a:gd name="T62" fmla="*/ 636 w 1280"/>
                <a:gd name="T63" fmla="*/ 480 h 1827"/>
                <a:gd name="T64" fmla="*/ 554 w 1280"/>
                <a:gd name="T65" fmla="*/ 601 h 1827"/>
                <a:gd name="T66" fmla="*/ 594 w 1280"/>
                <a:gd name="T67" fmla="*/ 821 h 1827"/>
                <a:gd name="T68" fmla="*/ 0 w 1280"/>
                <a:gd name="T69" fmla="*/ 1261 h 1827"/>
                <a:gd name="T70" fmla="*/ 606 w 1280"/>
                <a:gd name="T71" fmla="*/ 880 h 1827"/>
                <a:gd name="T72" fmla="*/ 658 w 1280"/>
                <a:gd name="T73" fmla="*/ 1157 h 1827"/>
                <a:gd name="T74" fmla="*/ 658 w 1280"/>
                <a:gd name="T75" fmla="*/ 1159 h 1827"/>
                <a:gd name="T76" fmla="*/ 644 w 1280"/>
                <a:gd name="T77" fmla="*/ 1193 h 1827"/>
                <a:gd name="T78" fmla="*/ 608 w 1280"/>
                <a:gd name="T79" fmla="*/ 1178 h 1827"/>
                <a:gd name="T80" fmla="*/ 563 w 1280"/>
                <a:gd name="T81" fmla="*/ 1117 h 1827"/>
                <a:gd name="T82" fmla="*/ 532 w 1280"/>
                <a:gd name="T83" fmla="*/ 1067 h 1827"/>
                <a:gd name="T84" fmla="*/ 388 w 1280"/>
                <a:gd name="T85" fmla="*/ 972 h 1827"/>
                <a:gd name="T86" fmla="*/ 298 w 1280"/>
                <a:gd name="T87" fmla="*/ 1105 h 1827"/>
                <a:gd name="T88" fmla="*/ 336 w 1280"/>
                <a:gd name="T89" fmla="*/ 1157 h 1827"/>
                <a:gd name="T90" fmla="*/ 357 w 1280"/>
                <a:gd name="T91" fmla="*/ 1219 h 1827"/>
                <a:gd name="T92" fmla="*/ 386 w 1280"/>
                <a:gd name="T93" fmla="*/ 821 h 1827"/>
                <a:gd name="T94" fmla="*/ 0 w 1280"/>
                <a:gd name="T95" fmla="*/ 437 h 1827"/>
                <a:gd name="T96" fmla="*/ 386 w 1280"/>
                <a:gd name="T97" fmla="*/ 821 h 1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0" h="1827">
                  <a:moveTo>
                    <a:pt x="1013" y="1048"/>
                  </a:moveTo>
                  <a:cubicBezTo>
                    <a:pt x="1011" y="1048"/>
                    <a:pt x="1011" y="1048"/>
                    <a:pt x="1011" y="1048"/>
                  </a:cubicBezTo>
                  <a:cubicBezTo>
                    <a:pt x="977" y="1046"/>
                    <a:pt x="977" y="1046"/>
                    <a:pt x="977" y="1046"/>
                  </a:cubicBezTo>
                  <a:cubicBezTo>
                    <a:pt x="958" y="1013"/>
                    <a:pt x="958" y="1013"/>
                    <a:pt x="958" y="1013"/>
                  </a:cubicBezTo>
                  <a:cubicBezTo>
                    <a:pt x="954" y="1008"/>
                    <a:pt x="951" y="1003"/>
                    <a:pt x="947" y="998"/>
                  </a:cubicBezTo>
                  <a:cubicBezTo>
                    <a:pt x="918" y="975"/>
                    <a:pt x="885" y="961"/>
                    <a:pt x="847" y="961"/>
                  </a:cubicBezTo>
                  <a:cubicBezTo>
                    <a:pt x="814" y="968"/>
                    <a:pt x="814" y="968"/>
                    <a:pt x="814" y="968"/>
                  </a:cubicBezTo>
                  <a:cubicBezTo>
                    <a:pt x="814" y="965"/>
                    <a:pt x="814" y="965"/>
                    <a:pt x="814" y="965"/>
                  </a:cubicBezTo>
                  <a:cubicBezTo>
                    <a:pt x="814" y="963"/>
                    <a:pt x="814" y="963"/>
                    <a:pt x="814" y="963"/>
                  </a:cubicBezTo>
                  <a:cubicBezTo>
                    <a:pt x="710" y="572"/>
                    <a:pt x="710" y="572"/>
                    <a:pt x="710" y="572"/>
                  </a:cubicBezTo>
                  <a:cubicBezTo>
                    <a:pt x="696" y="523"/>
                    <a:pt x="672" y="523"/>
                    <a:pt x="644" y="527"/>
                  </a:cubicBezTo>
                  <a:cubicBezTo>
                    <a:pt x="644" y="527"/>
                    <a:pt x="589" y="535"/>
                    <a:pt x="601" y="594"/>
                  </a:cubicBezTo>
                  <a:cubicBezTo>
                    <a:pt x="703" y="1140"/>
                    <a:pt x="703" y="1140"/>
                    <a:pt x="703" y="1140"/>
                  </a:cubicBezTo>
                  <a:cubicBezTo>
                    <a:pt x="703" y="1148"/>
                    <a:pt x="705" y="1152"/>
                    <a:pt x="705" y="1159"/>
                  </a:cubicBezTo>
                  <a:cubicBezTo>
                    <a:pt x="705" y="1183"/>
                    <a:pt x="696" y="1207"/>
                    <a:pt x="679" y="1226"/>
                  </a:cubicBezTo>
                  <a:cubicBezTo>
                    <a:pt x="674" y="1233"/>
                    <a:pt x="667" y="1238"/>
                    <a:pt x="663" y="1238"/>
                  </a:cubicBezTo>
                  <a:cubicBezTo>
                    <a:pt x="632" y="1242"/>
                    <a:pt x="603" y="1235"/>
                    <a:pt x="577" y="1216"/>
                  </a:cubicBezTo>
                  <a:cubicBezTo>
                    <a:pt x="547" y="1193"/>
                    <a:pt x="525" y="1143"/>
                    <a:pt x="504" y="1112"/>
                  </a:cubicBezTo>
                  <a:cubicBezTo>
                    <a:pt x="492" y="1093"/>
                    <a:pt x="483" y="1072"/>
                    <a:pt x="468" y="1055"/>
                  </a:cubicBezTo>
                  <a:cubicBezTo>
                    <a:pt x="440" y="1027"/>
                    <a:pt x="383" y="1003"/>
                    <a:pt x="348" y="1032"/>
                  </a:cubicBezTo>
                  <a:cubicBezTo>
                    <a:pt x="338" y="1041"/>
                    <a:pt x="326" y="1065"/>
                    <a:pt x="336" y="1077"/>
                  </a:cubicBezTo>
                  <a:cubicBezTo>
                    <a:pt x="350" y="1096"/>
                    <a:pt x="369" y="1117"/>
                    <a:pt x="378" y="1138"/>
                  </a:cubicBezTo>
                  <a:cubicBezTo>
                    <a:pt x="388" y="1155"/>
                    <a:pt x="393" y="1174"/>
                    <a:pt x="400" y="1193"/>
                  </a:cubicBezTo>
                  <a:cubicBezTo>
                    <a:pt x="404" y="1204"/>
                    <a:pt x="407" y="1235"/>
                    <a:pt x="416" y="1245"/>
                  </a:cubicBezTo>
                  <a:cubicBezTo>
                    <a:pt x="426" y="1254"/>
                    <a:pt x="435" y="1273"/>
                    <a:pt x="442" y="1285"/>
                  </a:cubicBezTo>
                  <a:cubicBezTo>
                    <a:pt x="459" y="1311"/>
                    <a:pt x="483" y="1339"/>
                    <a:pt x="492" y="1368"/>
                  </a:cubicBezTo>
                  <a:cubicBezTo>
                    <a:pt x="525" y="1415"/>
                    <a:pt x="539" y="1477"/>
                    <a:pt x="575" y="1522"/>
                  </a:cubicBezTo>
                  <a:cubicBezTo>
                    <a:pt x="620" y="1576"/>
                    <a:pt x="663" y="1628"/>
                    <a:pt x="729" y="1659"/>
                  </a:cubicBezTo>
                  <a:cubicBezTo>
                    <a:pt x="752" y="1673"/>
                    <a:pt x="769" y="1692"/>
                    <a:pt x="783" y="1713"/>
                  </a:cubicBezTo>
                  <a:cubicBezTo>
                    <a:pt x="805" y="1827"/>
                    <a:pt x="805" y="1827"/>
                    <a:pt x="805" y="1827"/>
                  </a:cubicBezTo>
                  <a:cubicBezTo>
                    <a:pt x="887" y="1813"/>
                    <a:pt x="1224" y="1756"/>
                    <a:pt x="1259" y="1749"/>
                  </a:cubicBezTo>
                  <a:cubicBezTo>
                    <a:pt x="1238" y="1652"/>
                    <a:pt x="1238" y="1652"/>
                    <a:pt x="1238" y="1652"/>
                  </a:cubicBezTo>
                  <a:cubicBezTo>
                    <a:pt x="1235" y="1649"/>
                    <a:pt x="1235" y="1649"/>
                    <a:pt x="1235" y="1649"/>
                  </a:cubicBezTo>
                  <a:cubicBezTo>
                    <a:pt x="1245" y="1626"/>
                    <a:pt x="1250" y="1600"/>
                    <a:pt x="1257" y="1576"/>
                  </a:cubicBezTo>
                  <a:cubicBezTo>
                    <a:pt x="1262" y="1555"/>
                    <a:pt x="1266" y="1536"/>
                    <a:pt x="1266" y="1514"/>
                  </a:cubicBezTo>
                  <a:cubicBezTo>
                    <a:pt x="1269" y="1462"/>
                    <a:pt x="1271" y="1408"/>
                    <a:pt x="1273" y="1354"/>
                  </a:cubicBezTo>
                  <a:cubicBezTo>
                    <a:pt x="1273" y="1344"/>
                    <a:pt x="1273" y="1335"/>
                    <a:pt x="1276" y="1325"/>
                  </a:cubicBezTo>
                  <a:cubicBezTo>
                    <a:pt x="1280" y="1294"/>
                    <a:pt x="1262" y="1211"/>
                    <a:pt x="1198" y="1207"/>
                  </a:cubicBezTo>
                  <a:cubicBezTo>
                    <a:pt x="1195" y="1207"/>
                    <a:pt x="1195" y="1207"/>
                    <a:pt x="1195" y="1204"/>
                  </a:cubicBezTo>
                  <a:cubicBezTo>
                    <a:pt x="1179" y="1171"/>
                    <a:pt x="1157" y="1140"/>
                    <a:pt x="1131" y="1112"/>
                  </a:cubicBezTo>
                  <a:cubicBezTo>
                    <a:pt x="1101" y="1079"/>
                    <a:pt x="1058" y="1055"/>
                    <a:pt x="1013" y="1048"/>
                  </a:cubicBezTo>
                  <a:close/>
                  <a:moveTo>
                    <a:pt x="826" y="381"/>
                  </a:moveTo>
                  <a:cubicBezTo>
                    <a:pt x="442" y="381"/>
                    <a:pt x="442" y="381"/>
                    <a:pt x="442" y="381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826" y="0"/>
                    <a:pt x="826" y="0"/>
                    <a:pt x="826" y="0"/>
                  </a:cubicBezTo>
                  <a:cubicBezTo>
                    <a:pt x="826" y="381"/>
                    <a:pt x="826" y="381"/>
                    <a:pt x="826" y="381"/>
                  </a:cubicBezTo>
                  <a:cubicBezTo>
                    <a:pt x="826" y="381"/>
                    <a:pt x="826" y="381"/>
                    <a:pt x="826" y="381"/>
                  </a:cubicBezTo>
                  <a:close/>
                  <a:moveTo>
                    <a:pt x="386" y="381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6" y="381"/>
                    <a:pt x="386" y="381"/>
                    <a:pt x="386" y="381"/>
                  </a:cubicBezTo>
                  <a:cubicBezTo>
                    <a:pt x="386" y="381"/>
                    <a:pt x="386" y="381"/>
                    <a:pt x="386" y="381"/>
                  </a:cubicBezTo>
                  <a:close/>
                  <a:moveTo>
                    <a:pt x="594" y="821"/>
                  </a:moveTo>
                  <a:cubicBezTo>
                    <a:pt x="442" y="821"/>
                    <a:pt x="442" y="821"/>
                    <a:pt x="442" y="821"/>
                  </a:cubicBezTo>
                  <a:cubicBezTo>
                    <a:pt x="442" y="437"/>
                    <a:pt x="442" y="437"/>
                    <a:pt x="442" y="437"/>
                  </a:cubicBezTo>
                  <a:cubicBezTo>
                    <a:pt x="826" y="437"/>
                    <a:pt x="826" y="437"/>
                    <a:pt x="826" y="437"/>
                  </a:cubicBezTo>
                  <a:cubicBezTo>
                    <a:pt x="826" y="821"/>
                    <a:pt x="826" y="821"/>
                    <a:pt x="826" y="821"/>
                  </a:cubicBezTo>
                  <a:cubicBezTo>
                    <a:pt x="826" y="821"/>
                    <a:pt x="826" y="821"/>
                    <a:pt x="826" y="82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36" y="492"/>
                    <a:pt x="693" y="478"/>
                    <a:pt x="663" y="478"/>
                  </a:cubicBezTo>
                  <a:cubicBezTo>
                    <a:pt x="653" y="478"/>
                    <a:pt x="644" y="478"/>
                    <a:pt x="636" y="480"/>
                  </a:cubicBezTo>
                  <a:cubicBezTo>
                    <a:pt x="627" y="482"/>
                    <a:pt x="591" y="490"/>
                    <a:pt x="570" y="520"/>
                  </a:cubicBezTo>
                  <a:cubicBezTo>
                    <a:pt x="558" y="537"/>
                    <a:pt x="547" y="563"/>
                    <a:pt x="554" y="601"/>
                  </a:cubicBezTo>
                  <a:cubicBezTo>
                    <a:pt x="594" y="821"/>
                    <a:pt x="594" y="821"/>
                    <a:pt x="594" y="821"/>
                  </a:cubicBezTo>
                  <a:cubicBezTo>
                    <a:pt x="594" y="821"/>
                    <a:pt x="594" y="821"/>
                    <a:pt x="594" y="821"/>
                  </a:cubicBezTo>
                  <a:close/>
                  <a:moveTo>
                    <a:pt x="371" y="1261"/>
                  </a:moveTo>
                  <a:cubicBezTo>
                    <a:pt x="0" y="1261"/>
                    <a:pt x="0" y="1261"/>
                    <a:pt x="0" y="1261"/>
                  </a:cubicBezTo>
                  <a:cubicBezTo>
                    <a:pt x="0" y="880"/>
                    <a:pt x="0" y="880"/>
                    <a:pt x="0" y="880"/>
                  </a:cubicBezTo>
                  <a:cubicBezTo>
                    <a:pt x="606" y="880"/>
                    <a:pt x="606" y="880"/>
                    <a:pt x="606" y="880"/>
                  </a:cubicBezTo>
                  <a:cubicBezTo>
                    <a:pt x="655" y="1150"/>
                    <a:pt x="655" y="1150"/>
                    <a:pt x="655" y="1150"/>
                  </a:cubicBezTo>
                  <a:cubicBezTo>
                    <a:pt x="655" y="1152"/>
                    <a:pt x="658" y="1155"/>
                    <a:pt x="658" y="1157"/>
                  </a:cubicBezTo>
                  <a:cubicBezTo>
                    <a:pt x="658" y="1157"/>
                    <a:pt x="658" y="1157"/>
                    <a:pt x="658" y="1157"/>
                  </a:cubicBezTo>
                  <a:cubicBezTo>
                    <a:pt x="658" y="1159"/>
                    <a:pt x="658" y="1159"/>
                    <a:pt x="658" y="1159"/>
                  </a:cubicBezTo>
                  <a:cubicBezTo>
                    <a:pt x="658" y="1171"/>
                    <a:pt x="653" y="1181"/>
                    <a:pt x="646" y="1193"/>
                  </a:cubicBezTo>
                  <a:cubicBezTo>
                    <a:pt x="644" y="1193"/>
                    <a:pt x="644" y="1193"/>
                    <a:pt x="644" y="1193"/>
                  </a:cubicBezTo>
                  <a:cubicBezTo>
                    <a:pt x="632" y="1193"/>
                    <a:pt x="620" y="1188"/>
                    <a:pt x="608" y="1178"/>
                  </a:cubicBezTo>
                  <a:cubicBezTo>
                    <a:pt x="608" y="1178"/>
                    <a:pt x="608" y="1178"/>
                    <a:pt x="608" y="1178"/>
                  </a:cubicBezTo>
                  <a:cubicBezTo>
                    <a:pt x="608" y="1178"/>
                    <a:pt x="608" y="1178"/>
                    <a:pt x="608" y="1178"/>
                  </a:cubicBezTo>
                  <a:cubicBezTo>
                    <a:pt x="591" y="1167"/>
                    <a:pt x="577" y="1140"/>
                    <a:pt x="563" y="1117"/>
                  </a:cubicBezTo>
                  <a:cubicBezTo>
                    <a:pt x="556" y="1107"/>
                    <a:pt x="551" y="1096"/>
                    <a:pt x="544" y="1086"/>
                  </a:cubicBezTo>
                  <a:cubicBezTo>
                    <a:pt x="539" y="1079"/>
                    <a:pt x="537" y="1074"/>
                    <a:pt x="532" y="1067"/>
                  </a:cubicBezTo>
                  <a:cubicBezTo>
                    <a:pt x="525" y="1053"/>
                    <a:pt x="516" y="1036"/>
                    <a:pt x="502" y="1022"/>
                  </a:cubicBezTo>
                  <a:cubicBezTo>
                    <a:pt x="473" y="991"/>
                    <a:pt x="428" y="972"/>
                    <a:pt x="388" y="972"/>
                  </a:cubicBezTo>
                  <a:cubicBezTo>
                    <a:pt x="362" y="972"/>
                    <a:pt x="338" y="980"/>
                    <a:pt x="319" y="994"/>
                  </a:cubicBezTo>
                  <a:cubicBezTo>
                    <a:pt x="293" y="1017"/>
                    <a:pt x="270" y="1069"/>
                    <a:pt x="298" y="1105"/>
                  </a:cubicBezTo>
                  <a:cubicBezTo>
                    <a:pt x="303" y="1110"/>
                    <a:pt x="305" y="1114"/>
                    <a:pt x="310" y="1119"/>
                  </a:cubicBezTo>
                  <a:cubicBezTo>
                    <a:pt x="319" y="1133"/>
                    <a:pt x="331" y="1148"/>
                    <a:pt x="336" y="1157"/>
                  </a:cubicBezTo>
                  <a:cubicBezTo>
                    <a:pt x="343" y="1174"/>
                    <a:pt x="350" y="1193"/>
                    <a:pt x="355" y="1207"/>
                  </a:cubicBezTo>
                  <a:cubicBezTo>
                    <a:pt x="355" y="1209"/>
                    <a:pt x="357" y="1214"/>
                    <a:pt x="357" y="1219"/>
                  </a:cubicBezTo>
                  <a:cubicBezTo>
                    <a:pt x="359" y="1233"/>
                    <a:pt x="364" y="1247"/>
                    <a:pt x="371" y="1261"/>
                  </a:cubicBezTo>
                  <a:close/>
                  <a:moveTo>
                    <a:pt x="386" y="821"/>
                  </a:moveTo>
                  <a:cubicBezTo>
                    <a:pt x="0" y="821"/>
                    <a:pt x="0" y="821"/>
                    <a:pt x="0" y="821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386" y="437"/>
                    <a:pt x="386" y="437"/>
                    <a:pt x="386" y="437"/>
                  </a:cubicBezTo>
                  <a:cubicBezTo>
                    <a:pt x="386" y="821"/>
                    <a:pt x="386" y="821"/>
                    <a:pt x="386" y="821"/>
                  </a:cubicBezTo>
                  <a:cubicBezTo>
                    <a:pt x="386" y="821"/>
                    <a:pt x="386" y="821"/>
                    <a:pt x="386" y="82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363" tIns="45682" rIns="91363" bIns="4568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17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D8CF5AF-B25B-4E51-A995-AD39C1CEFC65}"/>
                </a:ext>
              </a:extLst>
            </p:cNvPr>
            <p:cNvSpPr txBox="1"/>
            <p:nvPr/>
          </p:nvSpPr>
          <p:spPr>
            <a:xfrm>
              <a:off x="-1822600" y="4029477"/>
              <a:ext cx="1513171" cy="454321"/>
            </a:xfrm>
            <a:prstGeom prst="rect">
              <a:avLst/>
            </a:prstGeom>
            <a:noFill/>
          </p:spPr>
          <p:txBody>
            <a:bodyPr wrap="square" lIns="182725" tIns="146180" rIns="182725" bIns="146180" rtlCol="0">
              <a:spAutoFit/>
            </a:bodyPr>
            <a:lstStyle/>
            <a:p>
              <a:pPr marL="0" marR="0" lvl="0" indent="0" algn="l" defTabSz="93178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6" b="0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rPr>
                <a:t>Sensors + devices</a:t>
              </a:r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EB9C1851-2F38-4EA5-A021-2497000399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-1353885" y="3941021"/>
              <a:ext cx="265117" cy="243773"/>
            </a:xfrm>
            <a:custGeom>
              <a:avLst/>
              <a:gdLst>
                <a:gd name="T0" fmla="*/ 363 w 400"/>
                <a:gd name="T1" fmla="*/ 0 h 367"/>
                <a:gd name="T2" fmla="*/ 38 w 400"/>
                <a:gd name="T3" fmla="*/ 0 h 367"/>
                <a:gd name="T4" fmla="*/ 0 w 400"/>
                <a:gd name="T5" fmla="*/ 37 h 367"/>
                <a:gd name="T6" fmla="*/ 0 w 400"/>
                <a:gd name="T7" fmla="*/ 255 h 367"/>
                <a:gd name="T8" fmla="*/ 38 w 400"/>
                <a:gd name="T9" fmla="*/ 292 h 367"/>
                <a:gd name="T10" fmla="*/ 184 w 400"/>
                <a:gd name="T11" fmla="*/ 292 h 367"/>
                <a:gd name="T12" fmla="*/ 230 w 400"/>
                <a:gd name="T13" fmla="*/ 335 h 367"/>
                <a:gd name="T14" fmla="*/ 230 w 400"/>
                <a:gd name="T15" fmla="*/ 367 h 367"/>
                <a:gd name="T16" fmla="*/ 328 w 400"/>
                <a:gd name="T17" fmla="*/ 367 h 367"/>
                <a:gd name="T18" fmla="*/ 328 w 400"/>
                <a:gd name="T19" fmla="*/ 292 h 367"/>
                <a:gd name="T20" fmla="*/ 363 w 400"/>
                <a:gd name="T21" fmla="*/ 292 h 367"/>
                <a:gd name="T22" fmla="*/ 400 w 400"/>
                <a:gd name="T23" fmla="*/ 255 h 367"/>
                <a:gd name="T24" fmla="*/ 400 w 400"/>
                <a:gd name="T25" fmla="*/ 37 h 367"/>
                <a:gd name="T26" fmla="*/ 363 w 400"/>
                <a:gd name="T27" fmla="*/ 0 h 367"/>
                <a:gd name="T28" fmla="*/ 361 w 400"/>
                <a:gd name="T29" fmla="*/ 253 h 367"/>
                <a:gd name="T30" fmla="*/ 328 w 400"/>
                <a:gd name="T31" fmla="*/ 253 h 367"/>
                <a:gd name="T32" fmla="*/ 328 w 400"/>
                <a:gd name="T33" fmla="*/ 197 h 367"/>
                <a:gd name="T34" fmla="*/ 305 w 400"/>
                <a:gd name="T35" fmla="*/ 197 h 367"/>
                <a:gd name="T36" fmla="*/ 305 w 400"/>
                <a:gd name="T37" fmla="*/ 219 h 367"/>
                <a:gd name="T38" fmla="*/ 298 w 400"/>
                <a:gd name="T39" fmla="*/ 219 h 367"/>
                <a:gd name="T40" fmla="*/ 298 w 400"/>
                <a:gd name="T41" fmla="*/ 180 h 367"/>
                <a:gd name="T42" fmla="*/ 275 w 400"/>
                <a:gd name="T43" fmla="*/ 180 h 367"/>
                <a:gd name="T44" fmla="*/ 275 w 400"/>
                <a:gd name="T45" fmla="*/ 219 h 367"/>
                <a:gd name="T46" fmla="*/ 269 w 400"/>
                <a:gd name="T47" fmla="*/ 219 h 367"/>
                <a:gd name="T48" fmla="*/ 269 w 400"/>
                <a:gd name="T49" fmla="*/ 166 h 367"/>
                <a:gd name="T50" fmla="*/ 245 w 400"/>
                <a:gd name="T51" fmla="*/ 166 h 367"/>
                <a:gd name="T52" fmla="*/ 245 w 400"/>
                <a:gd name="T53" fmla="*/ 219 h 367"/>
                <a:gd name="T54" fmla="*/ 239 w 400"/>
                <a:gd name="T55" fmla="*/ 219 h 367"/>
                <a:gd name="T56" fmla="*/ 239 w 400"/>
                <a:gd name="T57" fmla="*/ 111 h 367"/>
                <a:gd name="T58" fmla="*/ 216 w 400"/>
                <a:gd name="T59" fmla="*/ 111 h 367"/>
                <a:gd name="T60" fmla="*/ 216 w 400"/>
                <a:gd name="T61" fmla="*/ 249 h 367"/>
                <a:gd name="T62" fmla="*/ 208 w 400"/>
                <a:gd name="T63" fmla="*/ 249 h 367"/>
                <a:gd name="T64" fmla="*/ 208 w 400"/>
                <a:gd name="T65" fmla="*/ 197 h 367"/>
                <a:gd name="T66" fmla="*/ 183 w 400"/>
                <a:gd name="T67" fmla="*/ 197 h 367"/>
                <a:gd name="T68" fmla="*/ 183 w 400"/>
                <a:gd name="T69" fmla="*/ 253 h 367"/>
                <a:gd name="T70" fmla="*/ 39 w 400"/>
                <a:gd name="T71" fmla="*/ 253 h 367"/>
                <a:gd name="T72" fmla="*/ 39 w 400"/>
                <a:gd name="T73" fmla="*/ 39 h 367"/>
                <a:gd name="T74" fmla="*/ 361 w 400"/>
                <a:gd name="T75" fmla="*/ 39 h 367"/>
                <a:gd name="T76" fmla="*/ 361 w 400"/>
                <a:gd name="T77" fmla="*/ 25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0" h="367">
                  <a:moveTo>
                    <a:pt x="363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75"/>
                    <a:pt x="17" y="292"/>
                    <a:pt x="38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91" y="310"/>
                    <a:pt x="230" y="335"/>
                    <a:pt x="230" y="335"/>
                  </a:cubicBezTo>
                  <a:cubicBezTo>
                    <a:pt x="230" y="367"/>
                    <a:pt x="230" y="367"/>
                    <a:pt x="230" y="367"/>
                  </a:cubicBezTo>
                  <a:cubicBezTo>
                    <a:pt x="328" y="367"/>
                    <a:pt x="328" y="367"/>
                    <a:pt x="328" y="367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63" y="292"/>
                    <a:pt x="363" y="292"/>
                    <a:pt x="363" y="292"/>
                  </a:cubicBezTo>
                  <a:cubicBezTo>
                    <a:pt x="384" y="292"/>
                    <a:pt x="400" y="275"/>
                    <a:pt x="400" y="255"/>
                  </a:cubicBezTo>
                  <a:cubicBezTo>
                    <a:pt x="400" y="37"/>
                    <a:pt x="400" y="37"/>
                    <a:pt x="400" y="37"/>
                  </a:cubicBezTo>
                  <a:cubicBezTo>
                    <a:pt x="400" y="16"/>
                    <a:pt x="384" y="0"/>
                    <a:pt x="363" y="0"/>
                  </a:cubicBezTo>
                  <a:close/>
                  <a:moveTo>
                    <a:pt x="361" y="253"/>
                  </a:moveTo>
                  <a:cubicBezTo>
                    <a:pt x="328" y="253"/>
                    <a:pt x="328" y="253"/>
                    <a:pt x="328" y="25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28" y="181"/>
                    <a:pt x="305" y="181"/>
                    <a:pt x="305" y="197"/>
                  </a:cubicBezTo>
                  <a:cubicBezTo>
                    <a:pt x="305" y="219"/>
                    <a:pt x="305" y="219"/>
                    <a:pt x="305" y="219"/>
                  </a:cubicBezTo>
                  <a:cubicBezTo>
                    <a:pt x="305" y="222"/>
                    <a:pt x="298" y="222"/>
                    <a:pt x="298" y="219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65"/>
                    <a:pt x="275" y="165"/>
                    <a:pt x="275" y="18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22"/>
                    <a:pt x="269" y="222"/>
                    <a:pt x="269" y="219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50"/>
                    <a:pt x="245" y="150"/>
                    <a:pt x="245" y="166"/>
                  </a:cubicBezTo>
                  <a:cubicBezTo>
                    <a:pt x="245" y="219"/>
                    <a:pt x="245" y="219"/>
                    <a:pt x="245" y="219"/>
                  </a:cubicBezTo>
                  <a:cubicBezTo>
                    <a:pt x="245" y="222"/>
                    <a:pt x="239" y="222"/>
                    <a:pt x="239" y="219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39" y="96"/>
                    <a:pt x="216" y="96"/>
                    <a:pt x="216" y="111"/>
                  </a:cubicBezTo>
                  <a:cubicBezTo>
                    <a:pt x="216" y="249"/>
                    <a:pt x="216" y="249"/>
                    <a:pt x="216" y="249"/>
                  </a:cubicBezTo>
                  <a:cubicBezTo>
                    <a:pt x="216" y="252"/>
                    <a:pt x="208" y="252"/>
                    <a:pt x="208" y="249"/>
                  </a:cubicBezTo>
                  <a:cubicBezTo>
                    <a:pt x="208" y="197"/>
                    <a:pt x="208" y="197"/>
                    <a:pt x="208" y="197"/>
                  </a:cubicBezTo>
                  <a:cubicBezTo>
                    <a:pt x="208" y="178"/>
                    <a:pt x="183" y="179"/>
                    <a:pt x="183" y="197"/>
                  </a:cubicBezTo>
                  <a:cubicBezTo>
                    <a:pt x="183" y="253"/>
                    <a:pt x="183" y="253"/>
                    <a:pt x="183" y="253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61" y="39"/>
                    <a:pt x="361" y="39"/>
                    <a:pt x="361" y="39"/>
                  </a:cubicBezTo>
                  <a:cubicBezTo>
                    <a:pt x="361" y="253"/>
                    <a:pt x="361" y="253"/>
                    <a:pt x="361" y="25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363" tIns="45682" rIns="91363" bIns="4568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17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EF38874-8005-4922-8AA6-F68CCC244A7A}"/>
              </a:ext>
            </a:extLst>
          </p:cNvPr>
          <p:cNvGrpSpPr/>
          <p:nvPr/>
        </p:nvGrpSpPr>
        <p:grpSpPr>
          <a:xfrm>
            <a:off x="6573437" y="2167650"/>
            <a:ext cx="422570" cy="337104"/>
            <a:chOff x="1107857" y="-3310276"/>
            <a:chExt cx="641349" cy="498475"/>
          </a:xfrm>
          <a:noFill/>
        </p:grpSpPr>
        <p:sp>
          <p:nvSpPr>
            <p:cNvPr id="168" name="Freeform 236">
              <a:extLst>
                <a:ext uri="{FF2B5EF4-FFF2-40B4-BE49-F238E27FC236}">
                  <a16:creationId xmlns:a16="http://schemas.microsoft.com/office/drawing/2014/main" id="{2FF389F9-EEF4-4482-8C53-1EC6ACD8B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769" y="-3310276"/>
              <a:ext cx="452437" cy="498475"/>
            </a:xfrm>
            <a:custGeom>
              <a:avLst/>
              <a:gdLst>
                <a:gd name="T0" fmla="*/ 493 w 610"/>
                <a:gd name="T1" fmla="*/ 455 h 669"/>
                <a:gd name="T2" fmla="*/ 516 w 610"/>
                <a:gd name="T3" fmla="*/ 402 h 669"/>
                <a:gd name="T4" fmla="*/ 610 w 610"/>
                <a:gd name="T5" fmla="*/ 369 h 669"/>
                <a:gd name="T6" fmla="*/ 610 w 610"/>
                <a:gd name="T7" fmla="*/ 293 h 669"/>
                <a:gd name="T8" fmla="*/ 600 w 610"/>
                <a:gd name="T9" fmla="*/ 290 h 669"/>
                <a:gd name="T10" fmla="*/ 517 w 610"/>
                <a:gd name="T11" fmla="*/ 262 h 669"/>
                <a:gd name="T12" fmla="*/ 494 w 610"/>
                <a:gd name="T13" fmla="*/ 209 h 669"/>
                <a:gd name="T14" fmla="*/ 537 w 610"/>
                <a:gd name="T15" fmla="*/ 120 h 669"/>
                <a:gd name="T16" fmla="*/ 484 w 610"/>
                <a:gd name="T17" fmla="*/ 67 h 669"/>
                <a:gd name="T18" fmla="*/ 473 w 610"/>
                <a:gd name="T19" fmla="*/ 74 h 669"/>
                <a:gd name="T20" fmla="*/ 395 w 610"/>
                <a:gd name="T21" fmla="*/ 114 h 669"/>
                <a:gd name="T22" fmla="*/ 343 w 610"/>
                <a:gd name="T23" fmla="*/ 91 h 669"/>
                <a:gd name="T24" fmla="*/ 308 w 610"/>
                <a:gd name="T25" fmla="*/ 0 h 669"/>
                <a:gd name="T26" fmla="*/ 230 w 610"/>
                <a:gd name="T27" fmla="*/ 0 h 669"/>
                <a:gd name="T28" fmla="*/ 227 w 610"/>
                <a:gd name="T29" fmla="*/ 10 h 669"/>
                <a:gd name="T30" fmla="*/ 196 w 610"/>
                <a:gd name="T31" fmla="*/ 89 h 669"/>
                <a:gd name="T32" fmla="*/ 143 w 610"/>
                <a:gd name="T33" fmla="*/ 112 h 669"/>
                <a:gd name="T34" fmla="*/ 52 w 610"/>
                <a:gd name="T35" fmla="*/ 72 h 669"/>
                <a:gd name="T36" fmla="*/ 0 w 610"/>
                <a:gd name="T37" fmla="*/ 125 h 669"/>
                <a:gd name="T38" fmla="*/ 5 w 610"/>
                <a:gd name="T39" fmla="*/ 135 h 669"/>
                <a:gd name="T40" fmla="*/ 29 w 610"/>
                <a:gd name="T41" fmla="*/ 181 h 669"/>
                <a:gd name="T42" fmla="*/ 168 w 610"/>
                <a:gd name="T43" fmla="*/ 147 h 669"/>
                <a:gd name="T44" fmla="*/ 346 w 610"/>
                <a:gd name="T45" fmla="*/ 219 h 669"/>
                <a:gd name="T46" fmla="*/ 379 w 610"/>
                <a:gd name="T47" fmla="*/ 247 h 669"/>
                <a:gd name="T48" fmla="*/ 392 w 610"/>
                <a:gd name="T49" fmla="*/ 267 h 669"/>
                <a:gd name="T50" fmla="*/ 357 w 610"/>
                <a:gd name="T51" fmla="*/ 440 h 669"/>
                <a:gd name="T52" fmla="*/ 219 w 610"/>
                <a:gd name="T53" fmla="*/ 460 h 669"/>
                <a:gd name="T54" fmla="*/ 209 w 610"/>
                <a:gd name="T55" fmla="*/ 455 h 669"/>
                <a:gd name="T56" fmla="*/ 179 w 610"/>
                <a:gd name="T57" fmla="*/ 433 h 669"/>
                <a:gd name="T58" fmla="*/ 169 w 610"/>
                <a:gd name="T59" fmla="*/ 430 h 669"/>
                <a:gd name="T60" fmla="*/ 140 w 610"/>
                <a:gd name="T61" fmla="*/ 443 h 669"/>
                <a:gd name="T62" fmla="*/ 136 w 610"/>
                <a:gd name="T63" fmla="*/ 447 h 669"/>
                <a:gd name="T64" fmla="*/ 26 w 610"/>
                <a:gd name="T65" fmla="*/ 517 h 669"/>
                <a:gd name="T66" fmla="*/ 6 w 610"/>
                <a:gd name="T67" fmla="*/ 547 h 669"/>
                <a:gd name="T68" fmla="*/ 61 w 610"/>
                <a:gd name="T69" fmla="*/ 602 h 669"/>
                <a:gd name="T70" fmla="*/ 71 w 610"/>
                <a:gd name="T71" fmla="*/ 597 h 669"/>
                <a:gd name="T72" fmla="*/ 148 w 610"/>
                <a:gd name="T73" fmla="*/ 557 h 669"/>
                <a:gd name="T74" fmla="*/ 201 w 610"/>
                <a:gd name="T75" fmla="*/ 578 h 669"/>
                <a:gd name="T76" fmla="*/ 230 w 610"/>
                <a:gd name="T77" fmla="*/ 669 h 669"/>
                <a:gd name="T78" fmla="*/ 308 w 610"/>
                <a:gd name="T79" fmla="*/ 669 h 669"/>
                <a:gd name="T80" fmla="*/ 311 w 610"/>
                <a:gd name="T81" fmla="*/ 659 h 669"/>
                <a:gd name="T82" fmla="*/ 339 w 610"/>
                <a:gd name="T83" fmla="*/ 578 h 669"/>
                <a:gd name="T84" fmla="*/ 392 w 610"/>
                <a:gd name="T85" fmla="*/ 555 h 669"/>
                <a:gd name="T86" fmla="*/ 483 w 610"/>
                <a:gd name="T87" fmla="*/ 595 h 669"/>
                <a:gd name="T88" fmla="*/ 535 w 610"/>
                <a:gd name="T89" fmla="*/ 542 h 669"/>
                <a:gd name="T90" fmla="*/ 530 w 610"/>
                <a:gd name="T91" fmla="*/ 532 h 669"/>
                <a:gd name="T92" fmla="*/ 493 w 610"/>
                <a:gd name="T93" fmla="*/ 45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0" h="669">
                  <a:moveTo>
                    <a:pt x="493" y="455"/>
                  </a:moveTo>
                  <a:lnTo>
                    <a:pt x="516" y="402"/>
                  </a:lnTo>
                  <a:lnTo>
                    <a:pt x="610" y="369"/>
                  </a:lnTo>
                  <a:lnTo>
                    <a:pt x="610" y="293"/>
                  </a:lnTo>
                  <a:lnTo>
                    <a:pt x="600" y="290"/>
                  </a:lnTo>
                  <a:lnTo>
                    <a:pt x="517" y="262"/>
                  </a:lnTo>
                  <a:lnTo>
                    <a:pt x="494" y="209"/>
                  </a:lnTo>
                  <a:lnTo>
                    <a:pt x="537" y="120"/>
                  </a:lnTo>
                  <a:lnTo>
                    <a:pt x="484" y="67"/>
                  </a:lnTo>
                  <a:lnTo>
                    <a:pt x="473" y="74"/>
                  </a:lnTo>
                  <a:lnTo>
                    <a:pt x="395" y="114"/>
                  </a:lnTo>
                  <a:lnTo>
                    <a:pt x="343" y="91"/>
                  </a:lnTo>
                  <a:lnTo>
                    <a:pt x="308" y="0"/>
                  </a:lnTo>
                  <a:lnTo>
                    <a:pt x="230" y="0"/>
                  </a:lnTo>
                  <a:lnTo>
                    <a:pt x="227" y="10"/>
                  </a:lnTo>
                  <a:lnTo>
                    <a:pt x="196" y="89"/>
                  </a:lnTo>
                  <a:lnTo>
                    <a:pt x="143" y="112"/>
                  </a:lnTo>
                  <a:lnTo>
                    <a:pt x="52" y="72"/>
                  </a:lnTo>
                  <a:lnTo>
                    <a:pt x="0" y="125"/>
                  </a:lnTo>
                  <a:lnTo>
                    <a:pt x="5" y="135"/>
                  </a:lnTo>
                  <a:lnTo>
                    <a:pt x="29" y="181"/>
                  </a:lnTo>
                  <a:cubicBezTo>
                    <a:pt x="72" y="156"/>
                    <a:pt x="118" y="147"/>
                    <a:pt x="168" y="147"/>
                  </a:cubicBezTo>
                  <a:cubicBezTo>
                    <a:pt x="235" y="150"/>
                    <a:pt x="298" y="175"/>
                    <a:pt x="346" y="219"/>
                  </a:cubicBezTo>
                  <a:cubicBezTo>
                    <a:pt x="356" y="227"/>
                    <a:pt x="369" y="234"/>
                    <a:pt x="379" y="247"/>
                  </a:cubicBezTo>
                  <a:cubicBezTo>
                    <a:pt x="384" y="252"/>
                    <a:pt x="389" y="260"/>
                    <a:pt x="392" y="267"/>
                  </a:cubicBezTo>
                  <a:cubicBezTo>
                    <a:pt x="425" y="325"/>
                    <a:pt x="412" y="397"/>
                    <a:pt x="357" y="440"/>
                  </a:cubicBezTo>
                  <a:cubicBezTo>
                    <a:pt x="318" y="473"/>
                    <a:pt x="262" y="478"/>
                    <a:pt x="219" y="460"/>
                  </a:cubicBezTo>
                  <a:cubicBezTo>
                    <a:pt x="214" y="456"/>
                    <a:pt x="211" y="456"/>
                    <a:pt x="209" y="455"/>
                  </a:cubicBezTo>
                  <a:cubicBezTo>
                    <a:pt x="199" y="450"/>
                    <a:pt x="188" y="442"/>
                    <a:pt x="179" y="433"/>
                  </a:cubicBezTo>
                  <a:cubicBezTo>
                    <a:pt x="176" y="433"/>
                    <a:pt x="174" y="430"/>
                    <a:pt x="169" y="430"/>
                  </a:cubicBezTo>
                  <a:cubicBezTo>
                    <a:pt x="160" y="430"/>
                    <a:pt x="146" y="435"/>
                    <a:pt x="140" y="443"/>
                  </a:cubicBezTo>
                  <a:lnTo>
                    <a:pt x="136" y="447"/>
                  </a:lnTo>
                  <a:cubicBezTo>
                    <a:pt x="104" y="480"/>
                    <a:pt x="66" y="504"/>
                    <a:pt x="26" y="517"/>
                  </a:cubicBezTo>
                  <a:lnTo>
                    <a:pt x="6" y="547"/>
                  </a:lnTo>
                  <a:lnTo>
                    <a:pt x="61" y="602"/>
                  </a:lnTo>
                  <a:lnTo>
                    <a:pt x="71" y="597"/>
                  </a:lnTo>
                  <a:lnTo>
                    <a:pt x="148" y="557"/>
                  </a:lnTo>
                  <a:lnTo>
                    <a:pt x="201" y="578"/>
                  </a:lnTo>
                  <a:lnTo>
                    <a:pt x="230" y="669"/>
                  </a:lnTo>
                  <a:lnTo>
                    <a:pt x="308" y="669"/>
                  </a:lnTo>
                  <a:lnTo>
                    <a:pt x="311" y="659"/>
                  </a:lnTo>
                  <a:lnTo>
                    <a:pt x="339" y="578"/>
                  </a:lnTo>
                  <a:lnTo>
                    <a:pt x="392" y="555"/>
                  </a:lnTo>
                  <a:lnTo>
                    <a:pt x="483" y="595"/>
                  </a:lnTo>
                  <a:lnTo>
                    <a:pt x="535" y="542"/>
                  </a:lnTo>
                  <a:lnTo>
                    <a:pt x="530" y="532"/>
                  </a:lnTo>
                  <a:lnTo>
                    <a:pt x="493" y="455"/>
                  </a:ln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37">
              <a:extLst>
                <a:ext uri="{FF2B5EF4-FFF2-40B4-BE49-F238E27FC236}">
                  <a16:creationId xmlns:a16="http://schemas.microsoft.com/office/drawing/2014/main" id="{D8331904-4606-4DFE-B0F8-840A917BC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194" y="-3127714"/>
              <a:ext cx="371475" cy="133350"/>
            </a:xfrm>
            <a:custGeom>
              <a:avLst/>
              <a:gdLst>
                <a:gd name="T0" fmla="*/ 240 w 501"/>
                <a:gd name="T1" fmla="*/ 76 h 180"/>
                <a:gd name="T2" fmla="*/ 29 w 501"/>
                <a:gd name="T3" fmla="*/ 72 h 180"/>
                <a:gd name="T4" fmla="*/ 5 w 501"/>
                <a:gd name="T5" fmla="*/ 72 h 180"/>
                <a:gd name="T6" fmla="*/ 0 w 501"/>
                <a:gd name="T7" fmla="*/ 86 h 180"/>
                <a:gd name="T8" fmla="*/ 5 w 501"/>
                <a:gd name="T9" fmla="*/ 99 h 180"/>
                <a:gd name="T10" fmla="*/ 263 w 501"/>
                <a:gd name="T11" fmla="*/ 104 h 180"/>
                <a:gd name="T12" fmla="*/ 263 w 501"/>
                <a:gd name="T13" fmla="*/ 100 h 180"/>
                <a:gd name="T14" fmla="*/ 471 w 501"/>
                <a:gd name="T15" fmla="*/ 105 h 180"/>
                <a:gd name="T16" fmla="*/ 496 w 501"/>
                <a:gd name="T17" fmla="*/ 105 h 180"/>
                <a:gd name="T18" fmla="*/ 501 w 501"/>
                <a:gd name="T19" fmla="*/ 92 h 180"/>
                <a:gd name="T20" fmla="*/ 496 w 501"/>
                <a:gd name="T21" fmla="*/ 79 h 180"/>
                <a:gd name="T22" fmla="*/ 240 w 501"/>
                <a:gd name="T23" fmla="*/ 7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1" h="180">
                  <a:moveTo>
                    <a:pt x="240" y="76"/>
                  </a:moveTo>
                  <a:cubicBezTo>
                    <a:pt x="181" y="138"/>
                    <a:pt x="87" y="138"/>
                    <a:pt x="29" y="72"/>
                  </a:cubicBezTo>
                  <a:cubicBezTo>
                    <a:pt x="24" y="64"/>
                    <a:pt x="10" y="64"/>
                    <a:pt x="5" y="72"/>
                  </a:cubicBezTo>
                  <a:cubicBezTo>
                    <a:pt x="1" y="76"/>
                    <a:pt x="0" y="81"/>
                    <a:pt x="0" y="86"/>
                  </a:cubicBezTo>
                  <a:cubicBezTo>
                    <a:pt x="0" y="91"/>
                    <a:pt x="3" y="95"/>
                    <a:pt x="5" y="99"/>
                  </a:cubicBezTo>
                  <a:cubicBezTo>
                    <a:pt x="75" y="176"/>
                    <a:pt x="191" y="180"/>
                    <a:pt x="263" y="104"/>
                  </a:cubicBezTo>
                  <a:lnTo>
                    <a:pt x="263" y="100"/>
                  </a:lnTo>
                  <a:cubicBezTo>
                    <a:pt x="323" y="41"/>
                    <a:pt x="415" y="41"/>
                    <a:pt x="471" y="105"/>
                  </a:cubicBezTo>
                  <a:cubicBezTo>
                    <a:pt x="479" y="114"/>
                    <a:pt x="491" y="114"/>
                    <a:pt x="496" y="105"/>
                  </a:cubicBezTo>
                  <a:cubicBezTo>
                    <a:pt x="499" y="102"/>
                    <a:pt x="501" y="97"/>
                    <a:pt x="501" y="92"/>
                  </a:cubicBezTo>
                  <a:cubicBezTo>
                    <a:pt x="501" y="87"/>
                    <a:pt x="497" y="82"/>
                    <a:pt x="496" y="79"/>
                  </a:cubicBezTo>
                  <a:cubicBezTo>
                    <a:pt x="428" y="1"/>
                    <a:pt x="313" y="0"/>
                    <a:pt x="240" y="76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38">
              <a:extLst>
                <a:ext uri="{FF2B5EF4-FFF2-40B4-BE49-F238E27FC236}">
                  <a16:creationId xmlns:a16="http://schemas.microsoft.com/office/drawing/2014/main" id="{FEE246C8-3173-47E8-B690-D3C7EA4B8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57" y="-3048339"/>
              <a:ext cx="374650" cy="106363"/>
            </a:xfrm>
            <a:custGeom>
              <a:avLst/>
              <a:gdLst>
                <a:gd name="T0" fmla="*/ 414 w 506"/>
                <a:gd name="T1" fmla="*/ 0 h 143"/>
                <a:gd name="T2" fmla="*/ 331 w 506"/>
                <a:gd name="T3" fmla="*/ 35 h 143"/>
                <a:gd name="T4" fmla="*/ 325 w 506"/>
                <a:gd name="T5" fmla="*/ 41 h 143"/>
                <a:gd name="T6" fmla="*/ 173 w 506"/>
                <a:gd name="T7" fmla="*/ 104 h 143"/>
                <a:gd name="T8" fmla="*/ 25 w 506"/>
                <a:gd name="T9" fmla="*/ 33 h 143"/>
                <a:gd name="T10" fmla="*/ 0 w 506"/>
                <a:gd name="T11" fmla="*/ 33 h 143"/>
                <a:gd name="T12" fmla="*/ 0 w 506"/>
                <a:gd name="T13" fmla="*/ 46 h 143"/>
                <a:gd name="T14" fmla="*/ 5 w 506"/>
                <a:gd name="T15" fmla="*/ 59 h 143"/>
                <a:gd name="T16" fmla="*/ 178 w 506"/>
                <a:gd name="T17" fmla="*/ 140 h 143"/>
                <a:gd name="T18" fmla="*/ 355 w 506"/>
                <a:gd name="T19" fmla="*/ 64 h 143"/>
                <a:gd name="T20" fmla="*/ 361 w 506"/>
                <a:gd name="T21" fmla="*/ 58 h 143"/>
                <a:gd name="T22" fmla="*/ 419 w 506"/>
                <a:gd name="T23" fmla="*/ 33 h 143"/>
                <a:gd name="T24" fmla="*/ 477 w 506"/>
                <a:gd name="T25" fmla="*/ 61 h 143"/>
                <a:gd name="T26" fmla="*/ 501 w 506"/>
                <a:gd name="T27" fmla="*/ 61 h 143"/>
                <a:gd name="T28" fmla="*/ 506 w 506"/>
                <a:gd name="T29" fmla="*/ 48 h 143"/>
                <a:gd name="T30" fmla="*/ 501 w 506"/>
                <a:gd name="T31" fmla="*/ 35 h 143"/>
                <a:gd name="T32" fmla="*/ 414 w 506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6" h="143">
                  <a:moveTo>
                    <a:pt x="414" y="0"/>
                  </a:moveTo>
                  <a:cubicBezTo>
                    <a:pt x="381" y="0"/>
                    <a:pt x="355" y="10"/>
                    <a:pt x="331" y="35"/>
                  </a:cubicBezTo>
                  <a:lnTo>
                    <a:pt x="325" y="41"/>
                  </a:lnTo>
                  <a:cubicBezTo>
                    <a:pt x="285" y="84"/>
                    <a:pt x="229" y="107"/>
                    <a:pt x="173" y="104"/>
                  </a:cubicBezTo>
                  <a:cubicBezTo>
                    <a:pt x="116" y="104"/>
                    <a:pt x="64" y="76"/>
                    <a:pt x="25" y="33"/>
                  </a:cubicBezTo>
                  <a:cubicBezTo>
                    <a:pt x="17" y="25"/>
                    <a:pt x="5" y="25"/>
                    <a:pt x="0" y="33"/>
                  </a:cubicBezTo>
                  <a:cubicBezTo>
                    <a:pt x="0" y="36"/>
                    <a:pt x="0" y="41"/>
                    <a:pt x="0" y="46"/>
                  </a:cubicBezTo>
                  <a:cubicBezTo>
                    <a:pt x="0" y="51"/>
                    <a:pt x="3" y="56"/>
                    <a:pt x="5" y="59"/>
                  </a:cubicBezTo>
                  <a:cubicBezTo>
                    <a:pt x="51" y="110"/>
                    <a:pt x="112" y="140"/>
                    <a:pt x="178" y="140"/>
                  </a:cubicBezTo>
                  <a:cubicBezTo>
                    <a:pt x="244" y="143"/>
                    <a:pt x="303" y="115"/>
                    <a:pt x="355" y="64"/>
                  </a:cubicBezTo>
                  <a:lnTo>
                    <a:pt x="361" y="58"/>
                  </a:lnTo>
                  <a:cubicBezTo>
                    <a:pt x="376" y="43"/>
                    <a:pt x="396" y="33"/>
                    <a:pt x="419" y="33"/>
                  </a:cubicBezTo>
                  <a:cubicBezTo>
                    <a:pt x="442" y="33"/>
                    <a:pt x="458" y="43"/>
                    <a:pt x="477" y="61"/>
                  </a:cubicBezTo>
                  <a:cubicBezTo>
                    <a:pt x="485" y="69"/>
                    <a:pt x="496" y="69"/>
                    <a:pt x="501" y="61"/>
                  </a:cubicBezTo>
                  <a:cubicBezTo>
                    <a:pt x="505" y="58"/>
                    <a:pt x="506" y="53"/>
                    <a:pt x="506" y="48"/>
                  </a:cubicBezTo>
                  <a:cubicBezTo>
                    <a:pt x="506" y="43"/>
                    <a:pt x="503" y="38"/>
                    <a:pt x="501" y="35"/>
                  </a:cubicBezTo>
                  <a:cubicBezTo>
                    <a:pt x="477" y="13"/>
                    <a:pt x="447" y="0"/>
                    <a:pt x="414" y="0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39">
              <a:extLst>
                <a:ext uri="{FF2B5EF4-FFF2-40B4-BE49-F238E27FC236}">
                  <a16:creationId xmlns:a16="http://schemas.microsoft.com/office/drawing/2014/main" id="{DE52A2B8-EAEB-44C6-9431-D84A03DC7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532" y="-3176926"/>
              <a:ext cx="371475" cy="106363"/>
            </a:xfrm>
            <a:custGeom>
              <a:avLst/>
              <a:gdLst>
                <a:gd name="T0" fmla="*/ 499 w 501"/>
                <a:gd name="T1" fmla="*/ 81 h 143"/>
                <a:gd name="T2" fmla="*/ 326 w 501"/>
                <a:gd name="T3" fmla="*/ 0 h 143"/>
                <a:gd name="T4" fmla="*/ 150 w 501"/>
                <a:gd name="T5" fmla="*/ 76 h 143"/>
                <a:gd name="T6" fmla="*/ 143 w 501"/>
                <a:gd name="T7" fmla="*/ 82 h 143"/>
                <a:gd name="T8" fmla="*/ 86 w 501"/>
                <a:gd name="T9" fmla="*/ 107 h 143"/>
                <a:gd name="T10" fmla="*/ 29 w 501"/>
                <a:gd name="T11" fmla="*/ 79 h 143"/>
                <a:gd name="T12" fmla="*/ 5 w 501"/>
                <a:gd name="T13" fmla="*/ 79 h 143"/>
                <a:gd name="T14" fmla="*/ 0 w 501"/>
                <a:gd name="T15" fmla="*/ 92 h 143"/>
                <a:gd name="T16" fmla="*/ 5 w 501"/>
                <a:gd name="T17" fmla="*/ 105 h 143"/>
                <a:gd name="T18" fmla="*/ 86 w 501"/>
                <a:gd name="T19" fmla="*/ 143 h 143"/>
                <a:gd name="T20" fmla="*/ 168 w 501"/>
                <a:gd name="T21" fmla="*/ 109 h 143"/>
                <a:gd name="T22" fmla="*/ 171 w 501"/>
                <a:gd name="T23" fmla="*/ 105 h 143"/>
                <a:gd name="T24" fmla="*/ 175 w 501"/>
                <a:gd name="T25" fmla="*/ 102 h 143"/>
                <a:gd name="T26" fmla="*/ 326 w 501"/>
                <a:gd name="T27" fmla="*/ 36 h 143"/>
                <a:gd name="T28" fmla="*/ 471 w 501"/>
                <a:gd name="T29" fmla="*/ 107 h 143"/>
                <a:gd name="T30" fmla="*/ 496 w 501"/>
                <a:gd name="T31" fmla="*/ 107 h 143"/>
                <a:gd name="T32" fmla="*/ 501 w 501"/>
                <a:gd name="T33" fmla="*/ 94 h 143"/>
                <a:gd name="T34" fmla="*/ 499 w 501"/>
                <a:gd name="T35" fmla="*/ 8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1" h="143">
                  <a:moveTo>
                    <a:pt x="499" y="81"/>
                  </a:moveTo>
                  <a:cubicBezTo>
                    <a:pt x="453" y="30"/>
                    <a:pt x="390" y="0"/>
                    <a:pt x="326" y="0"/>
                  </a:cubicBezTo>
                  <a:cubicBezTo>
                    <a:pt x="262" y="0"/>
                    <a:pt x="201" y="25"/>
                    <a:pt x="150" y="76"/>
                  </a:cubicBezTo>
                  <a:lnTo>
                    <a:pt x="143" y="82"/>
                  </a:lnTo>
                  <a:cubicBezTo>
                    <a:pt x="128" y="97"/>
                    <a:pt x="109" y="107"/>
                    <a:pt x="86" y="107"/>
                  </a:cubicBezTo>
                  <a:cubicBezTo>
                    <a:pt x="62" y="107"/>
                    <a:pt x="48" y="96"/>
                    <a:pt x="29" y="79"/>
                  </a:cubicBezTo>
                  <a:cubicBezTo>
                    <a:pt x="21" y="71"/>
                    <a:pt x="10" y="71"/>
                    <a:pt x="5" y="79"/>
                  </a:cubicBezTo>
                  <a:cubicBezTo>
                    <a:pt x="1" y="82"/>
                    <a:pt x="0" y="87"/>
                    <a:pt x="0" y="92"/>
                  </a:cubicBezTo>
                  <a:cubicBezTo>
                    <a:pt x="0" y="97"/>
                    <a:pt x="3" y="102"/>
                    <a:pt x="5" y="105"/>
                  </a:cubicBezTo>
                  <a:cubicBezTo>
                    <a:pt x="28" y="130"/>
                    <a:pt x="56" y="143"/>
                    <a:pt x="86" y="143"/>
                  </a:cubicBezTo>
                  <a:cubicBezTo>
                    <a:pt x="118" y="143"/>
                    <a:pt x="145" y="133"/>
                    <a:pt x="168" y="109"/>
                  </a:cubicBezTo>
                  <a:lnTo>
                    <a:pt x="171" y="105"/>
                  </a:lnTo>
                  <a:cubicBezTo>
                    <a:pt x="171" y="105"/>
                    <a:pt x="175" y="105"/>
                    <a:pt x="175" y="102"/>
                  </a:cubicBezTo>
                  <a:cubicBezTo>
                    <a:pt x="214" y="59"/>
                    <a:pt x="270" y="36"/>
                    <a:pt x="326" y="36"/>
                  </a:cubicBezTo>
                  <a:cubicBezTo>
                    <a:pt x="384" y="36"/>
                    <a:pt x="435" y="64"/>
                    <a:pt x="471" y="107"/>
                  </a:cubicBezTo>
                  <a:cubicBezTo>
                    <a:pt x="480" y="115"/>
                    <a:pt x="491" y="115"/>
                    <a:pt x="496" y="107"/>
                  </a:cubicBezTo>
                  <a:cubicBezTo>
                    <a:pt x="499" y="104"/>
                    <a:pt x="501" y="99"/>
                    <a:pt x="501" y="94"/>
                  </a:cubicBezTo>
                  <a:cubicBezTo>
                    <a:pt x="501" y="89"/>
                    <a:pt x="501" y="86"/>
                    <a:pt x="499" y="81"/>
                  </a:cubicBezTo>
                  <a:close/>
                </a:path>
              </a:pathLst>
            </a:custGeom>
            <a:grpFill/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224CD8B-3D05-421A-8A56-CD6BE8B18BF3}"/>
              </a:ext>
            </a:extLst>
          </p:cNvPr>
          <p:cNvSpPr/>
          <p:nvPr/>
        </p:nvSpPr>
        <p:spPr>
          <a:xfrm>
            <a:off x="6969407" y="2201451"/>
            <a:ext cx="1656256" cy="266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8" b="1" i="0" u="none" strike="noStrike" kern="0" cap="none" spc="-3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Azure Stream Analytics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A16C745E-C8AA-4D9E-9008-CE0B30A3B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89C402"/>
              </a:clrFrom>
              <a:clrTo>
                <a:srgbClr val="89C40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908" y="6005602"/>
            <a:ext cx="368359" cy="355934"/>
          </a:xfrm>
          <a:prstGeom prst="rect">
            <a:avLst/>
          </a:prstGeom>
          <a:solidFill>
            <a:srgbClr val="747AF8"/>
          </a:solidFill>
        </p:spPr>
      </p:pic>
      <p:sp>
        <p:nvSpPr>
          <p:cNvPr id="174" name="Freeform 81">
            <a:extLst>
              <a:ext uri="{FF2B5EF4-FFF2-40B4-BE49-F238E27FC236}">
                <a16:creationId xmlns:a16="http://schemas.microsoft.com/office/drawing/2014/main" id="{7108607E-0143-465F-8082-A297D78C8119}"/>
              </a:ext>
            </a:extLst>
          </p:cNvPr>
          <p:cNvSpPr>
            <a:spLocks/>
          </p:cNvSpPr>
          <p:nvPr/>
        </p:nvSpPr>
        <p:spPr bwMode="auto">
          <a:xfrm>
            <a:off x="3532154" y="3557822"/>
            <a:ext cx="355460" cy="279977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C000"/>
          </a:solidFill>
          <a:ln w="6350">
            <a:noFill/>
          </a:ln>
        </p:spPr>
        <p:txBody>
          <a:bodyPr vert="horz" wrap="square" lIns="93221" tIns="46610" rIns="93221" bIns="466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0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srgbClr val="161616"/>
                  </a:gs>
                  <a:gs pos="0">
                    <a:srgbClr val="16161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326AA82-6D04-46AB-9C44-8707392F4E54}"/>
              </a:ext>
            </a:extLst>
          </p:cNvPr>
          <p:cNvGrpSpPr/>
          <p:nvPr/>
        </p:nvGrpSpPr>
        <p:grpSpPr>
          <a:xfrm>
            <a:off x="147913" y="4136999"/>
            <a:ext cx="1629334" cy="2285405"/>
            <a:chOff x="-1966204" y="2728318"/>
            <a:chExt cx="1630491" cy="2287026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0310C5D-200D-45EF-A48A-C25A5D4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-348570" y="2750780"/>
              <a:ext cx="12857" cy="2077969"/>
            </a:xfrm>
            <a:prstGeom prst="line">
              <a:avLst/>
            </a:prstGeom>
            <a:ln w="22225" cap="sq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5D77B2B-06CE-4232-BCF1-4F020F2EC1CD}"/>
                </a:ext>
              </a:extLst>
            </p:cNvPr>
            <p:cNvCxnSpPr>
              <a:cxnSpLocks/>
            </p:cNvCxnSpPr>
            <p:nvPr/>
          </p:nvCxnSpPr>
          <p:spPr>
            <a:xfrm>
              <a:off x="-800238" y="2750780"/>
              <a:ext cx="430339" cy="0"/>
            </a:xfrm>
            <a:prstGeom prst="line">
              <a:avLst/>
            </a:prstGeom>
            <a:ln w="22225" cap="sq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C801E1F-B1E8-4E0A-8543-9F34FA58F636}"/>
                </a:ext>
              </a:extLst>
            </p:cNvPr>
            <p:cNvCxnSpPr/>
            <p:nvPr/>
          </p:nvCxnSpPr>
          <p:spPr>
            <a:xfrm flipV="1">
              <a:off x="-705843" y="3917948"/>
              <a:ext cx="341645" cy="1"/>
            </a:xfrm>
            <a:prstGeom prst="line">
              <a:avLst/>
            </a:prstGeom>
            <a:ln w="22225" cap="sq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45CE847-92A5-48BA-94A7-A2A02FA2C170}"/>
                </a:ext>
              </a:extLst>
            </p:cNvPr>
            <p:cNvCxnSpPr>
              <a:cxnSpLocks/>
            </p:cNvCxnSpPr>
            <p:nvPr/>
          </p:nvCxnSpPr>
          <p:spPr>
            <a:xfrm>
              <a:off x="-875166" y="4828749"/>
              <a:ext cx="526596" cy="0"/>
            </a:xfrm>
            <a:prstGeom prst="line">
              <a:avLst/>
            </a:prstGeom>
            <a:ln w="19050" cap="sq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4E320E6-F43D-466F-AE30-988FF4C53F82}"/>
                </a:ext>
              </a:extLst>
            </p:cNvPr>
            <p:cNvSpPr txBox="1"/>
            <p:nvPr/>
          </p:nvSpPr>
          <p:spPr>
            <a:xfrm>
              <a:off x="-1966204" y="2728318"/>
              <a:ext cx="1507394" cy="436761"/>
            </a:xfrm>
            <a:prstGeom prst="rect">
              <a:avLst/>
            </a:prstGeom>
            <a:noFill/>
          </p:spPr>
          <p:txBody>
            <a:bodyPr wrap="square" lIns="182725" tIns="146180" rIns="182725" bIns="146180" rtlCol="0">
              <a:spAutoFit/>
            </a:bodyPr>
            <a:lstStyle/>
            <a:p>
              <a:pPr marL="0" marR="0" lvl="0" indent="0" algn="l" defTabSz="93178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0" b="0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rPr>
                <a:t>Operational logs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49A9A7B-C83A-4065-A3C9-7C2DCBB23011}"/>
                </a:ext>
              </a:extLst>
            </p:cNvPr>
            <p:cNvSpPr txBox="1"/>
            <p:nvPr/>
          </p:nvSpPr>
          <p:spPr>
            <a:xfrm>
              <a:off x="-1869553" y="3736933"/>
              <a:ext cx="1239880" cy="656618"/>
            </a:xfrm>
            <a:prstGeom prst="rect">
              <a:avLst/>
            </a:prstGeom>
            <a:noFill/>
          </p:spPr>
          <p:txBody>
            <a:bodyPr wrap="square" lIns="182725" tIns="146180" rIns="182725" bIns="146180" rtlCol="0">
              <a:spAutoFit/>
            </a:bodyPr>
            <a:lstStyle/>
            <a:p>
              <a:pPr marL="0" marR="0" lvl="0" indent="0" algn="l" defTabSz="93178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0" b="0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rPr>
                <a:t>Local DB Logs</a:t>
              </a:r>
            </a:p>
            <a:p>
              <a:pPr marL="0" marR="0" lvl="0" indent="0" algn="l" defTabSz="93178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20" b="0" i="0" u="none" strike="noStrike" kern="0" cap="none" spc="-3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615A480-8C73-4550-9284-96394E45D679}"/>
                </a:ext>
              </a:extLst>
            </p:cNvPr>
            <p:cNvSpPr txBox="1"/>
            <p:nvPr/>
          </p:nvSpPr>
          <p:spPr>
            <a:xfrm>
              <a:off x="-1844171" y="4578583"/>
              <a:ext cx="1110241" cy="436761"/>
            </a:xfrm>
            <a:prstGeom prst="rect">
              <a:avLst/>
            </a:prstGeom>
            <a:noFill/>
          </p:spPr>
          <p:txBody>
            <a:bodyPr wrap="square" lIns="182725" tIns="146180" rIns="182725" bIns="146180" rtlCol="0">
              <a:spAutoFit/>
            </a:bodyPr>
            <a:lstStyle/>
            <a:p>
              <a:pPr marL="0" marR="0" lvl="0" indent="0" algn="l" defTabSz="93178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0" b="0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rPr>
                <a:t>Legacy Data</a:t>
              </a:r>
            </a:p>
          </p:txBody>
        </p:sp>
      </p:grpSp>
      <p:pic>
        <p:nvPicPr>
          <p:cNvPr id="185" name="Picture 184">
            <a:extLst>
              <a:ext uri="{FF2B5EF4-FFF2-40B4-BE49-F238E27FC236}">
                <a16:creationId xmlns:a16="http://schemas.microsoft.com/office/drawing/2014/main" id="{03C54C8B-1BAF-424B-B403-D46D684295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464" y="3551137"/>
            <a:ext cx="504884" cy="239904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4BBB70BD-C009-4A6E-92D2-BF6E401BE2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854" y="3706526"/>
            <a:ext cx="504884" cy="239904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2A50CE0A-A4EB-4046-9228-6269F91A1A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244" y="3861916"/>
            <a:ext cx="504884" cy="239904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8C1AF1AB-A9E4-4936-82E8-5243C59A1B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320" y="4614095"/>
            <a:ext cx="601252" cy="487215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E515C02C-FC0E-4314-96AB-A0266E38C1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025" y="5674029"/>
            <a:ext cx="582448" cy="471977"/>
          </a:xfrm>
          <a:prstGeom prst="rect">
            <a:avLst/>
          </a:prstGeom>
        </p:spPr>
      </p:pic>
      <p:cxnSp>
        <p:nvCxnSpPr>
          <p:cNvPr id="242" name="Connector: Elbow 241">
            <a:extLst>
              <a:ext uri="{FF2B5EF4-FFF2-40B4-BE49-F238E27FC236}">
                <a16:creationId xmlns:a16="http://schemas.microsoft.com/office/drawing/2014/main" id="{9FDC1FF3-57CD-4AA1-A0EE-2BCC4FB8F3ED}"/>
              </a:ext>
            </a:extLst>
          </p:cNvPr>
          <p:cNvCxnSpPr>
            <a:cxnSpLocks/>
            <a:endCxn id="99" idx="1"/>
          </p:cNvCxnSpPr>
          <p:nvPr/>
        </p:nvCxnSpPr>
        <p:spPr>
          <a:xfrm rot="5400000" flipH="1" flipV="1">
            <a:off x="3266160" y="5102706"/>
            <a:ext cx="1234501" cy="350157"/>
          </a:xfrm>
          <a:prstGeom prst="bentConnector2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74CC1665-0B30-4240-B240-9BF5B94E0679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777246" y="2311662"/>
            <a:ext cx="836613" cy="929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2C66CD7C-5AC4-4948-92C2-A7E695104184}"/>
              </a:ext>
            </a:extLst>
          </p:cNvPr>
          <p:cNvCxnSpPr>
            <a:cxnSpLocks/>
          </p:cNvCxnSpPr>
          <p:nvPr/>
        </p:nvCxnSpPr>
        <p:spPr>
          <a:xfrm>
            <a:off x="8464642" y="2114925"/>
            <a:ext cx="2439216" cy="333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2" name="Picture 2" descr="Image result for azure data lake store logo">
            <a:extLst>
              <a:ext uri="{FF2B5EF4-FFF2-40B4-BE49-F238E27FC236}">
                <a16:creationId xmlns:a16="http://schemas.microsoft.com/office/drawing/2014/main" id="{80B513FD-402B-4A99-8CB4-E668D942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538" y="4347142"/>
            <a:ext cx="415723" cy="41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zure blob logo">
            <a:extLst>
              <a:ext uri="{FF2B5EF4-FFF2-40B4-BE49-F238E27FC236}">
                <a16:creationId xmlns:a16="http://schemas.microsoft.com/office/drawing/2014/main" id="{84087E2D-6C28-45C1-A95C-7E54CCA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875" y="4317927"/>
            <a:ext cx="455806" cy="4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Rectangle 205">
            <a:extLst>
              <a:ext uri="{FF2B5EF4-FFF2-40B4-BE49-F238E27FC236}">
                <a16:creationId xmlns:a16="http://schemas.microsoft.com/office/drawing/2014/main" id="{5515DC04-9BD1-4BAF-B22C-DA980DB9ED52}"/>
              </a:ext>
            </a:extLst>
          </p:cNvPr>
          <p:cNvSpPr/>
          <p:nvPr/>
        </p:nvSpPr>
        <p:spPr>
          <a:xfrm>
            <a:off x="9265540" y="2212795"/>
            <a:ext cx="634163" cy="633251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2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A12D8E3-C26F-421A-93C6-F5CEA4825C93}"/>
              </a:ext>
            </a:extLst>
          </p:cNvPr>
          <p:cNvSpPr txBox="1"/>
          <p:nvPr/>
        </p:nvSpPr>
        <p:spPr>
          <a:xfrm>
            <a:off x="4314654" y="4665815"/>
            <a:ext cx="941235" cy="4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Data Lake Store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2E7616B-02B7-4653-A83C-F9D2971FED43}"/>
              </a:ext>
            </a:extLst>
          </p:cNvPr>
          <p:cNvSpPr txBox="1"/>
          <p:nvPr/>
        </p:nvSpPr>
        <p:spPr>
          <a:xfrm>
            <a:off x="5559142" y="4689910"/>
            <a:ext cx="990045" cy="25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DocumentDB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1BCC543-9A50-45AA-A32D-9142034AC260}"/>
              </a:ext>
            </a:extLst>
          </p:cNvPr>
          <p:cNvSpPr txBox="1"/>
          <p:nvPr/>
        </p:nvSpPr>
        <p:spPr>
          <a:xfrm>
            <a:off x="6871860" y="4741175"/>
            <a:ext cx="1014846" cy="4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Blob Storage </a:t>
            </a:r>
          </a:p>
        </p:txBody>
      </p:sp>
      <p:pic>
        <p:nvPicPr>
          <p:cNvPr id="215" name="Picture 2" descr="Image result for azure data lake store logo">
            <a:extLst>
              <a:ext uri="{FF2B5EF4-FFF2-40B4-BE49-F238E27FC236}">
                <a16:creationId xmlns:a16="http://schemas.microsoft.com/office/drawing/2014/main" id="{15021D7C-1AAB-45AE-B299-81CAC5D89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97" y="6005601"/>
            <a:ext cx="258613" cy="25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6" descr="Image result for azure blob logo">
            <a:extLst>
              <a:ext uri="{FF2B5EF4-FFF2-40B4-BE49-F238E27FC236}">
                <a16:creationId xmlns:a16="http://schemas.microsoft.com/office/drawing/2014/main" id="{4C23D2C5-C25C-4A44-AFB3-A333DD186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98" y="6017230"/>
            <a:ext cx="267905" cy="26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4" descr="Image result for apache kafka logo transparent">
            <a:extLst>
              <a:ext uri="{FF2B5EF4-FFF2-40B4-BE49-F238E27FC236}">
                <a16:creationId xmlns:a16="http://schemas.microsoft.com/office/drawing/2014/main" id="{1F0D5B3C-83A2-46D4-96FE-BE0216401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30" y="2114926"/>
            <a:ext cx="1165851" cy="347961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7BB5AC86-0C79-43E3-B76A-79925574035A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1743084" y="4660534"/>
            <a:ext cx="2315404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0BB52BD6-E0C9-4C53-8B31-62753A8DDCC2}"/>
              </a:ext>
            </a:extLst>
          </p:cNvPr>
          <p:cNvCxnSpPr>
            <a:cxnSpLocks/>
          </p:cNvCxnSpPr>
          <p:nvPr/>
        </p:nvCxnSpPr>
        <p:spPr>
          <a:xfrm>
            <a:off x="1764398" y="6195882"/>
            <a:ext cx="80534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DE7DC31F-764F-41BF-9774-CE1F16AF0910}"/>
              </a:ext>
            </a:extLst>
          </p:cNvPr>
          <p:cNvSpPr txBox="1"/>
          <p:nvPr/>
        </p:nvSpPr>
        <p:spPr>
          <a:xfrm>
            <a:off x="9210392" y="2570654"/>
            <a:ext cx="990045" cy="25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DocumentDB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940F418-1A73-4054-B3B5-D58A6173056C}"/>
              </a:ext>
            </a:extLst>
          </p:cNvPr>
          <p:cNvCxnSpPr>
            <a:cxnSpLocks/>
          </p:cNvCxnSpPr>
          <p:nvPr/>
        </p:nvCxnSpPr>
        <p:spPr>
          <a:xfrm flipV="1">
            <a:off x="9924044" y="2259438"/>
            <a:ext cx="979814" cy="397696"/>
          </a:xfrm>
          <a:prstGeom prst="bentConnector3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75D4114-F156-4179-87D4-4C3FDD09C788}"/>
              </a:ext>
            </a:extLst>
          </p:cNvPr>
          <p:cNvCxnSpPr/>
          <p:nvPr/>
        </p:nvCxnSpPr>
        <p:spPr>
          <a:xfrm>
            <a:off x="8464641" y="2512621"/>
            <a:ext cx="800899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C2A4A33-7D50-47BF-8714-3A2D7AE5A754}"/>
              </a:ext>
            </a:extLst>
          </p:cNvPr>
          <p:cNvCxnSpPr>
            <a:cxnSpLocks/>
            <a:stCxn id="121" idx="0"/>
            <a:endCxn id="127" idx="1"/>
          </p:cNvCxnSpPr>
          <p:nvPr/>
        </p:nvCxnSpPr>
        <p:spPr>
          <a:xfrm rot="5400000" flipH="1" flipV="1">
            <a:off x="6597144" y="1238113"/>
            <a:ext cx="338350" cy="1293660"/>
          </a:xfrm>
          <a:prstGeom prst="bentConnector2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FD5AFAB-94BF-4D7C-8D6F-5D0BEA9E79C2}"/>
              </a:ext>
            </a:extLst>
          </p:cNvPr>
          <p:cNvCxnSpPr>
            <a:cxnSpLocks/>
            <a:stCxn id="99" idx="0"/>
            <a:endCxn id="72" idx="1"/>
          </p:cNvCxnSpPr>
          <p:nvPr/>
        </p:nvCxnSpPr>
        <p:spPr>
          <a:xfrm rot="5400000" flipH="1" flipV="1">
            <a:off x="5820436" y="3833051"/>
            <a:ext cx="427529" cy="293413"/>
          </a:xfrm>
          <a:prstGeom prst="bentConnector2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51B8A885-64DF-43E0-80D3-E08D1626A202}"/>
              </a:ext>
            </a:extLst>
          </p:cNvPr>
          <p:cNvCxnSpPr>
            <a:cxnSpLocks/>
            <a:endCxn id="91" idx="1"/>
          </p:cNvCxnSpPr>
          <p:nvPr/>
        </p:nvCxnSpPr>
        <p:spPr>
          <a:xfrm rot="10800000">
            <a:off x="3415285" y="3729673"/>
            <a:ext cx="647305" cy="617468"/>
          </a:xfrm>
          <a:prstGeom prst="bentConnector3">
            <a:avLst>
              <a:gd name="adj1" fmla="val 136019"/>
            </a:avLst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E0E92E-EBA4-4D41-ABD1-A7F5F6F8D9D3}"/>
              </a:ext>
            </a:extLst>
          </p:cNvPr>
          <p:cNvSpPr/>
          <p:nvPr/>
        </p:nvSpPr>
        <p:spPr>
          <a:xfrm>
            <a:off x="9042361" y="5760744"/>
            <a:ext cx="1258699" cy="886867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HDI + ISVs</a:t>
            </a: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1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1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OLAP for Data Warehousing</a:t>
            </a:r>
          </a:p>
          <a:p>
            <a:pPr marL="0" marR="0" lvl="0" indent="0" algn="ctr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          </a:t>
            </a:r>
          </a:p>
        </p:txBody>
      </p:sp>
      <p:pic>
        <p:nvPicPr>
          <p:cNvPr id="135" name="Picture 4" descr="Image result for atscale logo">
            <a:extLst>
              <a:ext uri="{FF2B5EF4-FFF2-40B4-BE49-F238E27FC236}">
                <a16:creationId xmlns:a16="http://schemas.microsoft.com/office/drawing/2014/main" id="{C98C2424-B200-4117-90D3-5AADA1466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71" y="5999607"/>
            <a:ext cx="404710" cy="30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Freeform 81">
            <a:extLst>
              <a:ext uri="{FF2B5EF4-FFF2-40B4-BE49-F238E27FC236}">
                <a16:creationId xmlns:a16="http://schemas.microsoft.com/office/drawing/2014/main" id="{3C1E13E4-C6FE-4C64-963A-A629ED97F583}"/>
              </a:ext>
            </a:extLst>
          </p:cNvPr>
          <p:cNvSpPr>
            <a:spLocks/>
          </p:cNvSpPr>
          <p:nvPr/>
        </p:nvSpPr>
        <p:spPr bwMode="auto">
          <a:xfrm>
            <a:off x="9393847" y="6017858"/>
            <a:ext cx="355460" cy="279977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C000"/>
          </a:solidFill>
          <a:ln w="6350">
            <a:noFill/>
          </a:ln>
        </p:spPr>
        <p:txBody>
          <a:bodyPr vert="horz" wrap="square" lIns="93221" tIns="46610" rIns="93221" bIns="466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0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srgbClr val="161616"/>
                  </a:gs>
                  <a:gs pos="0">
                    <a:srgbClr val="16161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34788" y="2184867"/>
            <a:ext cx="477996" cy="477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91765" y="5776438"/>
            <a:ext cx="415177" cy="415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78422" y="4177942"/>
            <a:ext cx="645441" cy="64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8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3176254"/>
          </a:xfrm>
        </p:spPr>
        <p:txBody>
          <a:bodyPr/>
          <a:lstStyle/>
          <a:p>
            <a:r>
              <a:rPr lang="en-US" dirty="0"/>
              <a:t>Data at Massive Scale:</a:t>
            </a:r>
            <a:br>
              <a:rPr lang="en-US" dirty="0"/>
            </a:br>
            <a:r>
              <a:rPr lang="en-US" dirty="0"/>
              <a:t>Azure DocumentDB + HDInsight</a:t>
            </a:r>
          </a:p>
        </p:txBody>
      </p:sp>
    </p:spTree>
    <p:extLst>
      <p:ext uri="{BB962C8B-B14F-4D97-AF65-F5344CB8AC3E}">
        <p14:creationId xmlns:p14="http://schemas.microsoft.com/office/powerpoint/2010/main" val="364628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267174" y="169148"/>
            <a:ext cx="11896186" cy="91813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88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Real-Time Analytics and Internet of Things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685" y="3482064"/>
            <a:ext cx="713561" cy="7135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37" y="4692802"/>
            <a:ext cx="713561" cy="71356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4487770" y="3801399"/>
            <a:ext cx="782663" cy="443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342076" y="3796962"/>
            <a:ext cx="997011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26658" y="3110901"/>
            <a:ext cx="1112226" cy="2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IoT Hub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33866" y="2934788"/>
            <a:ext cx="1494511" cy="44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Apache Storm </a:t>
            </a:r>
            <a:r>
              <a:rPr kumimoji="0" lang="en-US" sz="11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HDInsight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72142" y="2959508"/>
            <a:ext cx="2285287" cy="4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DocumentDB </a:t>
            </a:r>
            <a:r>
              <a:rPr kumimoji="0" lang="en-US" sz="11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</a:t>
            </a:r>
            <a:r>
              <a:rPr kumimoji="0" lang="en-US" sz="112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Hot</a:t>
            </a:r>
            <a:r>
              <a:rPr kumimoji="0" lang="en-US" sz="11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)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(telemetry and device state)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83527" y="3488089"/>
            <a:ext cx="1414856" cy="26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high-fidelity events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864969" y="5530443"/>
            <a:ext cx="1822121" cy="4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Web Jobs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(Change feed processor)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944345" y="5546759"/>
            <a:ext cx="1434094" cy="26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Logic Apps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737009" y="4292815"/>
            <a:ext cx="979338" cy="2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latest state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175215" y="3568839"/>
            <a:ext cx="585341" cy="699175"/>
            <a:chOff x="8400574" y="1622089"/>
            <a:chExt cx="640080" cy="764559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0574" y="1973262"/>
              <a:ext cx="640080" cy="413386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0574" y="1622089"/>
              <a:ext cx="640080" cy="238673"/>
            </a:xfrm>
            <a:prstGeom prst="rect">
              <a:avLst/>
            </a:prstGeom>
          </p:spPr>
        </p:pic>
      </p:grpSp>
      <p:cxnSp>
        <p:nvCxnSpPr>
          <p:cNvPr id="106" name="Straight Arrow Connector 105"/>
          <p:cNvCxnSpPr>
            <a:cxnSpLocks/>
          </p:cNvCxnSpPr>
          <p:nvPr/>
        </p:nvCxnSpPr>
        <p:spPr>
          <a:xfrm>
            <a:off x="2892031" y="3833955"/>
            <a:ext cx="630237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50" y="4739653"/>
            <a:ext cx="713561" cy="71356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7772739" y="4160398"/>
            <a:ext cx="8937" cy="46220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6209268" y="5051625"/>
            <a:ext cx="1055004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13" idx="1"/>
            <a:endCxn id="2" idx="2"/>
          </p:cNvCxnSpPr>
          <p:nvPr/>
        </p:nvCxnSpPr>
        <p:spPr>
          <a:xfrm rot="10800000">
            <a:off x="4023467" y="4195627"/>
            <a:ext cx="1309671" cy="853957"/>
          </a:xfrm>
          <a:prstGeom prst="bentConnector2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6425303" y="2609159"/>
            <a:ext cx="349300" cy="23393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53" y="3438546"/>
            <a:ext cx="713561" cy="71356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583993" y="1668482"/>
            <a:ext cx="2680663" cy="824963"/>
            <a:chOff x="6221200" y="1407235"/>
            <a:chExt cx="2680663" cy="82496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651" y="1774998"/>
              <a:ext cx="457201" cy="457200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6221200" y="1407235"/>
              <a:ext cx="2680663" cy="265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Aggregated + Archived Events (</a:t>
              </a:r>
              <a:r>
                <a:rPr kumimoji="0" lang="en-US" sz="1122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Cold</a:t>
              </a:r>
              <a:r>
                <a:rPr kumimoji="0" lang="en-US" sz="1122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)</a:t>
              </a:r>
            </a:p>
          </p:txBody>
        </p:sp>
        <p:pic>
          <p:nvPicPr>
            <p:cNvPr id="35" name="Picture 2" descr="Image result for azure data lake store logo">
              <a:extLst/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165" y="1764108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33305" y="1755260"/>
              <a:ext cx="471590" cy="457200"/>
            </a:xfrm>
            <a:prstGeom prst="rect">
              <a:avLst/>
            </a:prstGeom>
            <a:solidFill>
              <a:srgbClr val="0079D6"/>
            </a:solidFill>
          </p:spPr>
        </p:pic>
      </p:grpSp>
      <p:sp>
        <p:nvSpPr>
          <p:cNvPr id="55" name="TextBox 54"/>
          <p:cNvSpPr txBox="1"/>
          <p:nvPr/>
        </p:nvSpPr>
        <p:spPr>
          <a:xfrm rot="19425395">
            <a:off x="5818459" y="2386445"/>
            <a:ext cx="1194247" cy="26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pre-aggregates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445" y="3388785"/>
            <a:ext cx="780290" cy="780290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>
            <a:off x="8224264" y="3799180"/>
            <a:ext cx="782663" cy="443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281921" y="4201332"/>
            <a:ext cx="979338" cy="2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2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PowerBI</a:t>
            </a:r>
            <a:endParaRPr kumimoji="0" lang="en-US" sz="1122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8523918" y="2676323"/>
            <a:ext cx="674015" cy="54506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9066" y="3386189"/>
            <a:ext cx="823192" cy="8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2125678"/>
            <a:ext cx="10972736" cy="1828786"/>
          </a:xfrm>
        </p:spPr>
        <p:txBody>
          <a:bodyPr/>
          <a:lstStyle/>
          <a:p>
            <a:r>
              <a:rPr lang="en-US" dirty="0">
                <a:solidFill>
                  <a:srgbClr val="0078D7"/>
                </a:solidFill>
              </a:rPr>
              <a:t>Real-Time ML at Planet-Scale</a:t>
            </a:r>
            <a:br>
              <a:rPr lang="en-US" dirty="0">
                <a:solidFill>
                  <a:srgbClr val="0078D7"/>
                </a:solidFill>
              </a:rPr>
            </a:br>
            <a:r>
              <a:rPr lang="en-US" sz="3600" dirty="0">
                <a:solidFill>
                  <a:srgbClr val="0078D7"/>
                </a:solidFill>
              </a:rPr>
              <a:t>with DocumentDB, HDInsight, and Spark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Liu</a:t>
            </a:r>
          </a:p>
          <a:p>
            <a:r>
              <a:rPr lang="en-US" dirty="0"/>
              <a:t>PM, Azure DocumentDB</a:t>
            </a:r>
          </a:p>
        </p:txBody>
      </p:sp>
    </p:spTree>
    <p:extLst>
      <p:ext uri="{BB962C8B-B14F-4D97-AF65-F5344CB8AC3E}">
        <p14:creationId xmlns:p14="http://schemas.microsoft.com/office/powerpoint/2010/main" val="10057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68"/>
          <a:stretch/>
        </p:blipFill>
        <p:spPr>
          <a:xfrm>
            <a:off x="881" y="-1647600"/>
            <a:ext cx="13864703" cy="10009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1" y="2638545"/>
            <a:ext cx="267387" cy="2662628"/>
          </a:xfrm>
          <a:prstGeom prst="rect">
            <a:avLst/>
          </a:prstGeom>
          <a:solidFill>
            <a:srgbClr val="B8D432">
              <a:alpha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11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Chevron 16"/>
          <p:cNvSpPr/>
          <p:nvPr/>
        </p:nvSpPr>
        <p:spPr>
          <a:xfrm>
            <a:off x="268269" y="2637900"/>
            <a:ext cx="2933812" cy="2663273"/>
          </a:xfrm>
          <a:custGeom>
            <a:avLst/>
            <a:gdLst>
              <a:gd name="connsiteX0" fmla="*/ 0 w 2537460"/>
              <a:gd name="connsiteY0" fmla="*/ 0 h 2468880"/>
              <a:gd name="connsiteX1" fmla="*/ 2328840 w 2537460"/>
              <a:gd name="connsiteY1" fmla="*/ 0 h 2468880"/>
              <a:gd name="connsiteX2" fmla="*/ 2537460 w 2537460"/>
              <a:gd name="connsiteY2" fmla="*/ 1234440 h 2468880"/>
              <a:gd name="connsiteX3" fmla="*/ 2328840 w 2537460"/>
              <a:gd name="connsiteY3" fmla="*/ 2468880 h 2468880"/>
              <a:gd name="connsiteX4" fmla="*/ 0 w 2537460"/>
              <a:gd name="connsiteY4" fmla="*/ 2468880 h 2468880"/>
              <a:gd name="connsiteX5" fmla="*/ 208620 w 2537460"/>
              <a:gd name="connsiteY5" fmla="*/ 1234440 h 2468880"/>
              <a:gd name="connsiteX6" fmla="*/ 0 w 2537460"/>
              <a:gd name="connsiteY6" fmla="*/ 0 h 2468880"/>
              <a:gd name="connsiteX0" fmla="*/ 0 w 2537460"/>
              <a:gd name="connsiteY0" fmla="*/ 0 h 2468880"/>
              <a:gd name="connsiteX1" fmla="*/ 2328840 w 2537460"/>
              <a:gd name="connsiteY1" fmla="*/ 0 h 2468880"/>
              <a:gd name="connsiteX2" fmla="*/ 2537460 w 2537460"/>
              <a:gd name="connsiteY2" fmla="*/ 1234440 h 2468880"/>
              <a:gd name="connsiteX3" fmla="*/ 2328840 w 2537460"/>
              <a:gd name="connsiteY3" fmla="*/ 2468880 h 2468880"/>
              <a:gd name="connsiteX4" fmla="*/ 0 w 2537460"/>
              <a:gd name="connsiteY4" fmla="*/ 2468880 h 2468880"/>
              <a:gd name="connsiteX5" fmla="*/ 0 w 2537460"/>
              <a:gd name="connsiteY5" fmla="*/ 0 h 246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7460" h="2468880">
                <a:moveTo>
                  <a:pt x="0" y="0"/>
                </a:moveTo>
                <a:lnTo>
                  <a:pt x="2328840" y="0"/>
                </a:lnTo>
                <a:lnTo>
                  <a:pt x="2537460" y="1234440"/>
                </a:lnTo>
                <a:lnTo>
                  <a:pt x="2328840" y="2468880"/>
                </a:lnTo>
                <a:lnTo>
                  <a:pt x="0" y="2468880"/>
                </a:lnTo>
                <a:lnTo>
                  <a:pt x="0" y="0"/>
                </a:lnTo>
                <a:close/>
              </a:path>
            </a:pathLst>
          </a:custGeom>
          <a:solidFill>
            <a:srgbClr val="B8D43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115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48"/>
              </a:spcAft>
              <a:buClr>
                <a:srgbClr val="002050"/>
              </a:buClr>
              <a:buSzPct val="100000"/>
              <a:buFontTx/>
              <a:buNone/>
              <a:tabLst/>
              <a:defRPr/>
            </a:pPr>
            <a:endParaRPr kumimoji="0" lang="en-US" sz="132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" name="Chevron 25"/>
          <p:cNvSpPr/>
          <p:nvPr/>
        </p:nvSpPr>
        <p:spPr>
          <a:xfrm>
            <a:off x="3017121" y="2636110"/>
            <a:ext cx="3330210" cy="2663917"/>
          </a:xfrm>
          <a:custGeom>
            <a:avLst/>
            <a:gdLst>
              <a:gd name="connsiteX0" fmla="*/ 0 w 3733800"/>
              <a:gd name="connsiteY0" fmla="*/ 0 h 2468880"/>
              <a:gd name="connsiteX1" fmla="*/ 3515353 w 3733800"/>
              <a:gd name="connsiteY1" fmla="*/ 0 h 2468880"/>
              <a:gd name="connsiteX2" fmla="*/ 3733800 w 3733800"/>
              <a:gd name="connsiteY2" fmla="*/ 1234440 h 2468880"/>
              <a:gd name="connsiteX3" fmla="*/ 3515353 w 3733800"/>
              <a:gd name="connsiteY3" fmla="*/ 2468880 h 2468880"/>
              <a:gd name="connsiteX4" fmla="*/ 0 w 3733800"/>
              <a:gd name="connsiteY4" fmla="*/ 2468880 h 2468880"/>
              <a:gd name="connsiteX5" fmla="*/ 218447 w 3733800"/>
              <a:gd name="connsiteY5" fmla="*/ 1234440 h 2468880"/>
              <a:gd name="connsiteX6" fmla="*/ 0 w 3733800"/>
              <a:gd name="connsiteY6" fmla="*/ 0 h 2468880"/>
              <a:gd name="connsiteX0" fmla="*/ 0 w 3515353"/>
              <a:gd name="connsiteY0" fmla="*/ 0 h 2468880"/>
              <a:gd name="connsiteX1" fmla="*/ 3515353 w 3515353"/>
              <a:gd name="connsiteY1" fmla="*/ 0 h 2468880"/>
              <a:gd name="connsiteX2" fmla="*/ 3515353 w 3515353"/>
              <a:gd name="connsiteY2" fmla="*/ 2468880 h 2468880"/>
              <a:gd name="connsiteX3" fmla="*/ 0 w 3515353"/>
              <a:gd name="connsiteY3" fmla="*/ 2468880 h 2468880"/>
              <a:gd name="connsiteX4" fmla="*/ 218447 w 3515353"/>
              <a:gd name="connsiteY4" fmla="*/ 1234440 h 2468880"/>
              <a:gd name="connsiteX5" fmla="*/ 0 w 3515353"/>
              <a:gd name="connsiteY5" fmla="*/ 0 h 2468880"/>
              <a:gd name="connsiteX0" fmla="*/ 37223 w 3552576"/>
              <a:gd name="connsiteY0" fmla="*/ 0 h 2468880"/>
              <a:gd name="connsiteX1" fmla="*/ 3552576 w 3552576"/>
              <a:gd name="connsiteY1" fmla="*/ 0 h 2468880"/>
              <a:gd name="connsiteX2" fmla="*/ 3552576 w 3552576"/>
              <a:gd name="connsiteY2" fmla="*/ 2468880 h 2468880"/>
              <a:gd name="connsiteX3" fmla="*/ 0 w 3552576"/>
              <a:gd name="connsiteY3" fmla="*/ 2468880 h 2468880"/>
              <a:gd name="connsiteX4" fmla="*/ 255670 w 3552576"/>
              <a:gd name="connsiteY4" fmla="*/ 1234440 h 2468880"/>
              <a:gd name="connsiteX5" fmla="*/ 37223 w 3552576"/>
              <a:gd name="connsiteY5" fmla="*/ 0 h 2468880"/>
              <a:gd name="connsiteX0" fmla="*/ 0 w 3567465"/>
              <a:gd name="connsiteY0" fmla="*/ 0 h 2468880"/>
              <a:gd name="connsiteX1" fmla="*/ 3567465 w 3567465"/>
              <a:gd name="connsiteY1" fmla="*/ 0 h 2468880"/>
              <a:gd name="connsiteX2" fmla="*/ 3567465 w 3567465"/>
              <a:gd name="connsiteY2" fmla="*/ 2468880 h 2468880"/>
              <a:gd name="connsiteX3" fmla="*/ 14889 w 3567465"/>
              <a:gd name="connsiteY3" fmla="*/ 2468880 h 2468880"/>
              <a:gd name="connsiteX4" fmla="*/ 270559 w 3567465"/>
              <a:gd name="connsiteY4" fmla="*/ 1234440 h 2468880"/>
              <a:gd name="connsiteX5" fmla="*/ 0 w 3567465"/>
              <a:gd name="connsiteY5" fmla="*/ 0 h 2468880"/>
              <a:gd name="connsiteX0" fmla="*/ 11167 w 3552576"/>
              <a:gd name="connsiteY0" fmla="*/ 0 h 2468880"/>
              <a:gd name="connsiteX1" fmla="*/ 3552576 w 3552576"/>
              <a:gd name="connsiteY1" fmla="*/ 0 h 2468880"/>
              <a:gd name="connsiteX2" fmla="*/ 3552576 w 3552576"/>
              <a:gd name="connsiteY2" fmla="*/ 2468880 h 2468880"/>
              <a:gd name="connsiteX3" fmla="*/ 0 w 3552576"/>
              <a:gd name="connsiteY3" fmla="*/ 2468880 h 2468880"/>
              <a:gd name="connsiteX4" fmla="*/ 255670 w 3552576"/>
              <a:gd name="connsiteY4" fmla="*/ 1234440 h 2468880"/>
              <a:gd name="connsiteX5" fmla="*/ 11167 w 3552576"/>
              <a:gd name="connsiteY5" fmla="*/ 0 h 2468880"/>
              <a:gd name="connsiteX0" fmla="*/ 0 w 3563743"/>
              <a:gd name="connsiteY0" fmla="*/ 3226 h 2468880"/>
              <a:gd name="connsiteX1" fmla="*/ 3563743 w 3563743"/>
              <a:gd name="connsiteY1" fmla="*/ 0 h 2468880"/>
              <a:gd name="connsiteX2" fmla="*/ 3563743 w 3563743"/>
              <a:gd name="connsiteY2" fmla="*/ 2468880 h 2468880"/>
              <a:gd name="connsiteX3" fmla="*/ 11167 w 3563743"/>
              <a:gd name="connsiteY3" fmla="*/ 2468880 h 2468880"/>
              <a:gd name="connsiteX4" fmla="*/ 266837 w 3563743"/>
              <a:gd name="connsiteY4" fmla="*/ 1234440 h 2468880"/>
              <a:gd name="connsiteX5" fmla="*/ 0 w 3563743"/>
              <a:gd name="connsiteY5" fmla="*/ 3226 h 2468880"/>
              <a:gd name="connsiteX0" fmla="*/ 0 w 3563743"/>
              <a:gd name="connsiteY0" fmla="*/ 3226 h 2468880"/>
              <a:gd name="connsiteX1" fmla="*/ 3563743 w 3563743"/>
              <a:gd name="connsiteY1" fmla="*/ 0 h 2468880"/>
              <a:gd name="connsiteX2" fmla="*/ 3563743 w 3563743"/>
              <a:gd name="connsiteY2" fmla="*/ 2468880 h 2468880"/>
              <a:gd name="connsiteX3" fmla="*/ 0 w 3563743"/>
              <a:gd name="connsiteY3" fmla="*/ 2465654 h 2468880"/>
              <a:gd name="connsiteX4" fmla="*/ 266837 w 3563743"/>
              <a:gd name="connsiteY4" fmla="*/ 1234440 h 2468880"/>
              <a:gd name="connsiteX5" fmla="*/ 0 w 3563743"/>
              <a:gd name="connsiteY5" fmla="*/ 3226 h 2468880"/>
              <a:gd name="connsiteX0" fmla="*/ 11440 w 3563743"/>
              <a:gd name="connsiteY0" fmla="*/ 0 h 2469619"/>
              <a:gd name="connsiteX1" fmla="*/ 3563743 w 3563743"/>
              <a:gd name="connsiteY1" fmla="*/ 739 h 2469619"/>
              <a:gd name="connsiteX2" fmla="*/ 3563743 w 3563743"/>
              <a:gd name="connsiteY2" fmla="*/ 2469619 h 2469619"/>
              <a:gd name="connsiteX3" fmla="*/ 0 w 3563743"/>
              <a:gd name="connsiteY3" fmla="*/ 2466393 h 2469619"/>
              <a:gd name="connsiteX4" fmla="*/ 266837 w 3563743"/>
              <a:gd name="connsiteY4" fmla="*/ 1235179 h 2469619"/>
              <a:gd name="connsiteX5" fmla="*/ 11440 w 3563743"/>
              <a:gd name="connsiteY5" fmla="*/ 0 h 2469619"/>
              <a:gd name="connsiteX0" fmla="*/ 4576 w 3556879"/>
              <a:gd name="connsiteY0" fmla="*/ 0 h 2474325"/>
              <a:gd name="connsiteX1" fmla="*/ 3556879 w 3556879"/>
              <a:gd name="connsiteY1" fmla="*/ 739 h 2474325"/>
              <a:gd name="connsiteX2" fmla="*/ 3556879 w 3556879"/>
              <a:gd name="connsiteY2" fmla="*/ 2469619 h 2474325"/>
              <a:gd name="connsiteX3" fmla="*/ 0 w 3556879"/>
              <a:gd name="connsiteY3" fmla="*/ 2474325 h 2474325"/>
              <a:gd name="connsiteX4" fmla="*/ 259973 w 3556879"/>
              <a:gd name="connsiteY4" fmla="*/ 1235179 h 2474325"/>
              <a:gd name="connsiteX5" fmla="*/ 4576 w 3556879"/>
              <a:gd name="connsiteY5" fmla="*/ 0 h 2474325"/>
              <a:gd name="connsiteX0" fmla="*/ 2287 w 3554590"/>
              <a:gd name="connsiteY0" fmla="*/ 0 h 2469619"/>
              <a:gd name="connsiteX1" fmla="*/ 3554590 w 3554590"/>
              <a:gd name="connsiteY1" fmla="*/ 739 h 2469619"/>
              <a:gd name="connsiteX2" fmla="*/ 3554590 w 3554590"/>
              <a:gd name="connsiteY2" fmla="*/ 2469619 h 2469619"/>
              <a:gd name="connsiteX3" fmla="*/ 0 w 3554590"/>
              <a:gd name="connsiteY3" fmla="*/ 2468376 h 2469619"/>
              <a:gd name="connsiteX4" fmla="*/ 257684 w 3554590"/>
              <a:gd name="connsiteY4" fmla="*/ 1235179 h 2469619"/>
              <a:gd name="connsiteX5" fmla="*/ 2287 w 3554590"/>
              <a:gd name="connsiteY5" fmla="*/ 0 h 2469619"/>
              <a:gd name="connsiteX0" fmla="*/ 0 w 3559730"/>
              <a:gd name="connsiteY0" fmla="*/ 1406 h 2468880"/>
              <a:gd name="connsiteX1" fmla="*/ 3559730 w 3559730"/>
              <a:gd name="connsiteY1" fmla="*/ 0 h 2468880"/>
              <a:gd name="connsiteX2" fmla="*/ 3559730 w 3559730"/>
              <a:gd name="connsiteY2" fmla="*/ 2468880 h 2468880"/>
              <a:gd name="connsiteX3" fmla="*/ 5140 w 3559730"/>
              <a:gd name="connsiteY3" fmla="*/ 2467637 h 2468880"/>
              <a:gd name="connsiteX4" fmla="*/ 262824 w 3559730"/>
              <a:gd name="connsiteY4" fmla="*/ 1234440 h 2468880"/>
              <a:gd name="connsiteX5" fmla="*/ 0 w 3559730"/>
              <a:gd name="connsiteY5" fmla="*/ 1406 h 2468880"/>
              <a:gd name="connsiteX0" fmla="*/ 0 w 3562205"/>
              <a:gd name="connsiteY0" fmla="*/ 0 h 2473910"/>
              <a:gd name="connsiteX1" fmla="*/ 3562205 w 3562205"/>
              <a:gd name="connsiteY1" fmla="*/ 5030 h 2473910"/>
              <a:gd name="connsiteX2" fmla="*/ 3562205 w 3562205"/>
              <a:gd name="connsiteY2" fmla="*/ 2473910 h 2473910"/>
              <a:gd name="connsiteX3" fmla="*/ 7615 w 3562205"/>
              <a:gd name="connsiteY3" fmla="*/ 2472667 h 2473910"/>
              <a:gd name="connsiteX4" fmla="*/ 265299 w 3562205"/>
              <a:gd name="connsiteY4" fmla="*/ 1239470 h 2473910"/>
              <a:gd name="connsiteX5" fmla="*/ 0 w 3562205"/>
              <a:gd name="connsiteY5" fmla="*/ 0 h 2473910"/>
              <a:gd name="connsiteX0" fmla="*/ 0 w 3562205"/>
              <a:gd name="connsiteY0" fmla="*/ 1406 h 2468880"/>
              <a:gd name="connsiteX1" fmla="*/ 3562205 w 3562205"/>
              <a:gd name="connsiteY1" fmla="*/ 0 h 2468880"/>
              <a:gd name="connsiteX2" fmla="*/ 3562205 w 3562205"/>
              <a:gd name="connsiteY2" fmla="*/ 2468880 h 2468880"/>
              <a:gd name="connsiteX3" fmla="*/ 7615 w 3562205"/>
              <a:gd name="connsiteY3" fmla="*/ 2467637 h 2468880"/>
              <a:gd name="connsiteX4" fmla="*/ 265299 w 3562205"/>
              <a:gd name="connsiteY4" fmla="*/ 1234440 h 2468880"/>
              <a:gd name="connsiteX5" fmla="*/ 0 w 3562205"/>
              <a:gd name="connsiteY5" fmla="*/ 1406 h 2468880"/>
              <a:gd name="connsiteX0" fmla="*/ 0 w 3562205"/>
              <a:gd name="connsiteY0" fmla="*/ 1406 h 2469477"/>
              <a:gd name="connsiteX1" fmla="*/ 3562205 w 3562205"/>
              <a:gd name="connsiteY1" fmla="*/ 0 h 2469477"/>
              <a:gd name="connsiteX2" fmla="*/ 3562205 w 3562205"/>
              <a:gd name="connsiteY2" fmla="*/ 2468880 h 2469477"/>
              <a:gd name="connsiteX3" fmla="*/ 1247 w 3562205"/>
              <a:gd name="connsiteY3" fmla="*/ 2469477 h 2469477"/>
              <a:gd name="connsiteX4" fmla="*/ 265299 w 3562205"/>
              <a:gd name="connsiteY4" fmla="*/ 1234440 h 2469477"/>
              <a:gd name="connsiteX5" fmla="*/ 0 w 3562205"/>
              <a:gd name="connsiteY5" fmla="*/ 1406 h 246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2205" h="2469477">
                <a:moveTo>
                  <a:pt x="0" y="1406"/>
                </a:moveTo>
                <a:lnTo>
                  <a:pt x="3562205" y="0"/>
                </a:lnTo>
                <a:lnTo>
                  <a:pt x="3562205" y="2468880"/>
                </a:lnTo>
                <a:lnTo>
                  <a:pt x="1247" y="2469477"/>
                </a:lnTo>
                <a:lnTo>
                  <a:pt x="265299" y="1234440"/>
                </a:lnTo>
                <a:lnTo>
                  <a:pt x="0" y="1406"/>
                </a:lnTo>
                <a:close/>
              </a:path>
            </a:pathLst>
          </a:custGeom>
          <a:solidFill>
            <a:srgbClr val="0B8172">
              <a:alpha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lIns="380467" tIns="142676" rIns="0" bIns="142676" rtlCol="0" anchor="t"/>
          <a:lstStyle/>
          <a:p>
            <a:pPr marL="0" marR="0" lvl="0" indent="0" algn="l" defTabSz="95115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48"/>
              </a:spcAft>
              <a:buClr>
                <a:srgbClr val="002050"/>
              </a:buClr>
              <a:buSzPct val="100000"/>
              <a:buFontTx/>
              <a:buNone/>
              <a:tabLst/>
              <a:defRPr/>
            </a:pPr>
            <a:r>
              <a:rPr kumimoji="0" lang="en-US" sz="204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Key benefits</a:t>
            </a:r>
          </a:p>
          <a:p>
            <a:pPr marL="180719" marR="0" lvl="0" indent="-180719" algn="l" defTabSz="9511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24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2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DocumentDB can scale elastically without operational overhead of MongoDB</a:t>
            </a:r>
          </a:p>
          <a:p>
            <a:pPr marL="180719" marR="0" lvl="0" indent="-180719" algn="l" defTabSz="9511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24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2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Perform fast queries over events to deliver safety, diagnostic, and remote services to Toyota customers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8269" y="2700004"/>
            <a:ext cx="2675051" cy="2913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5115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48"/>
              </a:spcAft>
              <a:buClr>
                <a:srgbClr val="002050"/>
              </a:buClr>
              <a:buSzPct val="100000"/>
              <a:buFontTx/>
              <a:buNone/>
              <a:tabLst/>
              <a:defRPr/>
            </a:pPr>
            <a:r>
              <a:rPr kumimoji="0" lang="en-US" sz="204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Business need</a:t>
            </a:r>
          </a:p>
          <a:p>
            <a:pPr marL="180719" marR="0" lvl="0" indent="-180719" algn="l" defTabSz="9511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24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2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Need to ingest massive volumes of diagnostic data from vehicles and take real-time actions as part of connected car platform</a:t>
            </a:r>
          </a:p>
          <a:p>
            <a:pPr marL="180719" marR="0" lvl="0" indent="-180719" algn="l" defTabSz="9511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24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2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Management and operations of database infrastructure to handle exponential growth of data</a:t>
            </a:r>
          </a:p>
          <a:p>
            <a:pPr marL="0" marR="0" lvl="0" indent="0" algn="l" defTabSz="95115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48"/>
              </a:spcAft>
              <a:buClr>
                <a:srgbClr val="002050"/>
              </a:buClr>
              <a:buSzPct val="100000"/>
              <a:buFontTx/>
              <a:buNone/>
              <a:tabLst/>
              <a:defRPr/>
            </a:pPr>
            <a:endParaRPr kumimoji="0" lang="en-US" sz="132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 rot="10800000">
            <a:off x="882" y="-109626"/>
            <a:ext cx="12434711" cy="1232460"/>
          </a:xfrm>
          <a:prstGeom prst="rect">
            <a:avLst/>
          </a:prstGeom>
          <a:gradFill>
            <a:gsLst>
              <a:gs pos="0">
                <a:schemeClr val="tx1">
                  <a:alpha val="10000"/>
                  <a:lumMod val="46000"/>
                  <a:lumOff val="54000"/>
                </a:schemeClr>
              </a:gs>
              <a:gs pos="100000">
                <a:schemeClr val="tx1">
                  <a:lumMod val="75000"/>
                  <a:lumOff val="25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0" y="281210"/>
            <a:ext cx="8816056" cy="954107"/>
          </a:xfrm>
          <a:prstGeom prst="rect">
            <a:avLst/>
          </a:prstGeom>
          <a:solidFill>
            <a:srgbClr val="A6BB38">
              <a:alpha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Toyota drives connected car push forward with: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DocumentDB and Apache Storm on HDInsight</a:t>
            </a:r>
          </a:p>
        </p:txBody>
      </p:sp>
      <p:pic>
        <p:nvPicPr>
          <p:cNvPr id="45" name="Picture 8" descr="Image result for toyota logo 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163" y="35578"/>
            <a:ext cx="2165205" cy="181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9795104" y="3813345"/>
            <a:ext cx="4333" cy="468649"/>
          </a:xfrm>
          <a:prstGeom prst="straightConnector1">
            <a:avLst/>
          </a:prstGeom>
          <a:ln w="9525">
            <a:solidFill>
              <a:schemeClr val="bg1">
                <a:lumMod val="9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911" y="1955883"/>
            <a:ext cx="4483330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7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52.png" descr="image1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63501" y="5050851"/>
            <a:ext cx="845691" cy="7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153.png" descr="image1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0424" y="1741132"/>
            <a:ext cx="1030427" cy="1030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154.png" descr="image15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25809" y="3356179"/>
            <a:ext cx="713412" cy="62316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/>
          <p:cNvSpPr/>
          <p:nvPr/>
        </p:nvSpPr>
        <p:spPr>
          <a:xfrm>
            <a:off x="2839218" y="3667762"/>
            <a:ext cx="2403791" cy="332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62172" rIns="62172" anchor="ctr"/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sp>
        <p:nvSpPr>
          <p:cNvPr id="10" name="Line"/>
          <p:cNvSpPr/>
          <p:nvPr/>
        </p:nvSpPr>
        <p:spPr>
          <a:xfrm flipV="1">
            <a:off x="3883983" y="4430600"/>
            <a:ext cx="1196937" cy="768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62172" rIns="62172" anchor="ctr"/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sp>
        <p:nvSpPr>
          <p:cNvPr id="11" name="Line"/>
          <p:cNvSpPr/>
          <p:nvPr/>
        </p:nvSpPr>
        <p:spPr>
          <a:xfrm>
            <a:off x="3180849" y="2256348"/>
            <a:ext cx="2136382" cy="1218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62172" rIns="62172" anchor="ctr"/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sp>
        <p:nvSpPr>
          <p:cNvPr id="12" name="Flight…"/>
          <p:cNvSpPr/>
          <p:nvPr/>
        </p:nvSpPr>
        <p:spPr>
          <a:xfrm>
            <a:off x="1568965" y="5260089"/>
            <a:ext cx="1472081" cy="76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/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Flight </a:t>
            </a:r>
          </a:p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information</a:t>
            </a:r>
          </a:p>
        </p:txBody>
      </p:sp>
      <p:sp>
        <p:nvSpPr>
          <p:cNvPr id="13" name="global safety…"/>
          <p:cNvSpPr/>
          <p:nvPr/>
        </p:nvSpPr>
        <p:spPr>
          <a:xfrm>
            <a:off x="630659" y="3277449"/>
            <a:ext cx="1598717" cy="76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/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global safety</a:t>
            </a:r>
          </a:p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alerts</a:t>
            </a:r>
          </a:p>
        </p:txBody>
      </p:sp>
      <p:sp>
        <p:nvSpPr>
          <p:cNvPr id="14" name="weather"/>
          <p:cNvSpPr/>
          <p:nvPr/>
        </p:nvSpPr>
        <p:spPr>
          <a:xfrm>
            <a:off x="1033202" y="2104986"/>
            <a:ext cx="1058506" cy="42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>
            <a:lvl1pPr algn="ctr"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weather</a:t>
            </a:r>
          </a:p>
        </p:txBody>
      </p:sp>
      <p:sp>
        <p:nvSpPr>
          <p:cNvPr id="15" name="Rounded Rectangle"/>
          <p:cNvSpPr/>
          <p:nvPr/>
        </p:nvSpPr>
        <p:spPr>
          <a:xfrm>
            <a:off x="7558796" y="1114347"/>
            <a:ext cx="3817458" cy="2077744"/>
          </a:xfrm>
          <a:prstGeom prst="roundRect">
            <a:avLst>
              <a:gd name="adj" fmla="val 16667"/>
            </a:avLst>
          </a:prstGeom>
          <a:solidFill>
            <a:srgbClr val="DEEBF7"/>
          </a:solidFill>
          <a:ln>
            <a:solidFill>
              <a:srgbClr val="42719B"/>
            </a:solidFill>
            <a:miter/>
          </a:ln>
        </p:spPr>
        <p:txBody>
          <a:bodyPr lIns="62172" rIns="62172" anchor="ctr"/>
          <a:lstStyle/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sp>
        <p:nvSpPr>
          <p:cNvPr id="16" name="Data Science Scenarios"/>
          <p:cNvSpPr/>
          <p:nvPr/>
        </p:nvSpPr>
        <p:spPr>
          <a:xfrm>
            <a:off x="8063832" y="571214"/>
            <a:ext cx="2807383" cy="42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Data Science Scenarios</a:t>
            </a:r>
          </a:p>
        </p:txBody>
      </p:sp>
      <p:sp>
        <p:nvSpPr>
          <p:cNvPr id="17" name="Line"/>
          <p:cNvSpPr/>
          <p:nvPr/>
        </p:nvSpPr>
        <p:spPr>
          <a:xfrm flipV="1">
            <a:off x="7160036" y="2651357"/>
            <a:ext cx="1125586" cy="108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62172" rIns="62172" anchor="ctr"/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pic>
        <p:nvPicPr>
          <p:cNvPr id="18" name="image155.png" descr="image15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39774" y="1668102"/>
            <a:ext cx="893114" cy="692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156.png" descr="image15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22828" y="1546703"/>
            <a:ext cx="1576085" cy="838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157.png" descr="image15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15345" y="2229849"/>
            <a:ext cx="1322237" cy="694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158.png" descr="image158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08776" y="4307594"/>
            <a:ext cx="839105" cy="83910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Device…"/>
          <p:cNvSpPr/>
          <p:nvPr/>
        </p:nvSpPr>
        <p:spPr>
          <a:xfrm>
            <a:off x="9566392" y="4319559"/>
            <a:ext cx="1573070" cy="76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Device </a:t>
            </a:r>
          </a:p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Notifications</a:t>
            </a:r>
          </a:p>
        </p:txBody>
      </p:sp>
      <p:sp>
        <p:nvSpPr>
          <p:cNvPr id="23" name="Line"/>
          <p:cNvSpPr/>
          <p:nvPr/>
        </p:nvSpPr>
        <p:spPr>
          <a:xfrm>
            <a:off x="7131935" y="4138044"/>
            <a:ext cx="1411113" cy="58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62172" rIns="62172" anchor="ctr"/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pic>
        <p:nvPicPr>
          <p:cNvPr id="24" name="image159.png" descr="image15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685196" y="5486263"/>
            <a:ext cx="881197" cy="881196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Web / REST API"/>
          <p:cNvSpPr/>
          <p:nvPr/>
        </p:nvSpPr>
        <p:spPr>
          <a:xfrm>
            <a:off x="9547878" y="5657697"/>
            <a:ext cx="1973821" cy="42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>
            <a:lvl1pPr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Web / REST API</a:t>
            </a:r>
          </a:p>
        </p:txBody>
      </p:sp>
      <p:sp>
        <p:nvSpPr>
          <p:cNvPr id="26" name="Line"/>
          <p:cNvSpPr/>
          <p:nvPr/>
        </p:nvSpPr>
        <p:spPr>
          <a:xfrm>
            <a:off x="7113422" y="4563094"/>
            <a:ext cx="1429626" cy="1363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62172" rIns="62172" anchor="ctr"/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1820" y="5143958"/>
            <a:ext cx="20914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rPr>
              <a:t>Azure DocumentDB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3164" y="3204379"/>
            <a:ext cx="1702071" cy="17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8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  <p:bldP spid="20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Arrow Connector 88"/>
          <p:cNvCxnSpPr>
            <a:cxnSpLocks/>
          </p:cNvCxnSpPr>
          <p:nvPr/>
        </p:nvCxnSpPr>
        <p:spPr>
          <a:xfrm flipV="1">
            <a:off x="457377" y="4960286"/>
            <a:ext cx="11338639" cy="20166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cxnSpLocks/>
          </p:cNvCxnSpPr>
          <p:nvPr/>
        </p:nvCxnSpPr>
        <p:spPr>
          <a:xfrm flipV="1">
            <a:off x="457377" y="2308555"/>
            <a:ext cx="11338639" cy="20166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795104" y="936970"/>
            <a:ext cx="4846267" cy="5120584"/>
            <a:chOff x="274702" y="936970"/>
            <a:chExt cx="4846267" cy="5120584"/>
          </a:xfrm>
        </p:grpSpPr>
        <p:grpSp>
          <p:nvGrpSpPr>
            <p:cNvPr id="7" name="Group 6"/>
            <p:cNvGrpSpPr/>
            <p:nvPr/>
          </p:nvGrpSpPr>
          <p:grpSpPr>
            <a:xfrm>
              <a:off x="274702" y="936970"/>
              <a:ext cx="4846267" cy="5120584"/>
              <a:chOff x="914775" y="1577043"/>
              <a:chExt cx="4846267" cy="512058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C065F14-5D01-4160-B7E1-4A305044C3D6}"/>
                  </a:ext>
                </a:extLst>
              </p:cNvPr>
              <p:cNvSpPr/>
              <p:nvPr/>
            </p:nvSpPr>
            <p:spPr>
              <a:xfrm>
                <a:off x="914776" y="4388649"/>
                <a:ext cx="4846266" cy="23089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2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914775" y="1577043"/>
                <a:ext cx="4846267" cy="28346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1097653" y="2034238"/>
                <a:ext cx="4495163" cy="2159950"/>
                <a:chOff x="4206579" y="2034238"/>
                <a:chExt cx="4495163" cy="2159950"/>
              </a:xfrm>
            </p:grpSpPr>
            <p:sp>
              <p:nvSpPr>
                <p:cNvPr id="14" name="Rectangle 13"/>
                <p:cNvSpPr/>
                <p:nvPr/>
              </p:nvSpPr>
              <p:spPr bwMode="auto">
                <a:xfrm>
                  <a:off x="4206579" y="2034238"/>
                  <a:ext cx="1066649" cy="1447594"/>
                </a:xfrm>
                <a:prstGeom prst="rect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0" rIns="0" bIns="4663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Spark </a:t>
                  </a:r>
                  <a:b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</a:b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SQL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6492256" y="2034238"/>
                  <a:ext cx="1066649" cy="1447594"/>
                </a:xfrm>
                <a:prstGeom prst="rect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0" rIns="0" bIns="4663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GraphX</a:t>
                  </a:r>
                  <a:b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</a:b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(graph)</a:t>
                  </a:r>
                </a:p>
              </p:txBody>
            </p:sp>
            <p:sp>
              <p:nvSpPr>
                <p:cNvPr id="16" name="Rectangle 15"/>
                <p:cNvSpPr/>
                <p:nvPr/>
              </p:nvSpPr>
              <p:spPr bwMode="auto">
                <a:xfrm>
                  <a:off x="7635093" y="2034238"/>
                  <a:ext cx="1066649" cy="1447594"/>
                </a:xfrm>
                <a:prstGeom prst="rect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0" rIns="0" bIns="4663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MLlib</a:t>
                  </a:r>
                  <a:b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</a:b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(machine learning)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 bwMode="auto">
                <a:xfrm>
                  <a:off x="5363991" y="2034238"/>
                  <a:ext cx="1066649" cy="144759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  <a:effectLst/>
              </p:spPr>
              <p:txBody>
                <a:bodyPr vert="horz" wrap="square" lIns="0" tIns="46630" rIns="0" bIns="4663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Spark Streaming</a:t>
                  </a: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4225720" y="3584674"/>
                  <a:ext cx="4476022" cy="609514"/>
                </a:xfrm>
                <a:prstGeom prst="rect">
                  <a:avLst/>
                </a:prstGeom>
                <a:solidFill>
                  <a:srgbClr val="00B0F0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0" rIns="0" bIns="4663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Apache Spark on HDInsight</a:t>
                  </a: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107223" y="5106743"/>
                <a:ext cx="4476022" cy="1316567"/>
                <a:chOff x="4115140" y="4718184"/>
                <a:chExt cx="4476022" cy="1316567"/>
              </a:xfrm>
            </p:grpSpPr>
            <p:sp>
              <p:nvSpPr>
                <p:cNvPr id="25" name="Rectangle 24"/>
                <p:cNvSpPr/>
                <p:nvPr/>
              </p:nvSpPr>
              <p:spPr bwMode="auto">
                <a:xfrm>
                  <a:off x="4115140" y="5425237"/>
                  <a:ext cx="4476022" cy="609514"/>
                </a:xfrm>
                <a:prstGeom prst="rect">
                  <a:avLst/>
                </a:prstGeom>
                <a:solidFill>
                  <a:srgbClr val="00B0F0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0" rIns="0" bIns="4663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Azure DocumentDB</a:t>
                  </a:r>
                </a:p>
              </p:txBody>
            </p:sp>
            <p:sp>
              <p:nvSpPr>
                <p:cNvPr id="27" name="Rectangle 26"/>
                <p:cNvSpPr/>
                <p:nvPr/>
              </p:nvSpPr>
              <p:spPr bwMode="auto">
                <a:xfrm>
                  <a:off x="4115140" y="4718184"/>
                  <a:ext cx="4476022" cy="612648"/>
                </a:xfrm>
                <a:prstGeom prst="rect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0" rIns="0" bIns="4663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Spark Connector using DocumentDB API</a:t>
                  </a: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1006214" y="1678467"/>
                <a:ext cx="233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Scale-out Computation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79424" y="4542853"/>
                <a:ext cx="1982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Scale-out Database</a:t>
                </a:r>
              </a:p>
            </p:txBody>
          </p:sp>
        </p:grp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>
              <a:off x="2743555" y="3588701"/>
              <a:ext cx="0" cy="556207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983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Advantages Distributed Aggregations and Analytics"/>
          <p:cNvSpPr>
            <a:spLocks noGrp="1"/>
          </p:cNvSpPr>
          <p:nvPr>
            <p:ph type="title"/>
          </p:nvPr>
        </p:nvSpPr>
        <p:spPr>
          <a:xfrm>
            <a:off x="550618" y="-1"/>
            <a:ext cx="11911594" cy="11914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rPr lang="en-US" dirty="0"/>
              <a:t>Spark connector for Azure DocumentDB with HDInsight</a:t>
            </a:r>
            <a:br>
              <a:rPr dirty="0"/>
            </a:br>
            <a:r>
              <a:rPr sz="2584" dirty="0"/>
              <a:t>Distributed Aggregations and Analytics</a:t>
            </a:r>
          </a:p>
        </p:txBody>
      </p:sp>
      <p:pic>
        <p:nvPicPr>
          <p:cNvPr id="526" name="Screen Shot 2017-03-10 at 16.53.48.png" descr="Screen Shot 2017-03-10 at 16.53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819" y="1970537"/>
            <a:ext cx="6645789" cy="1335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Screen Shot 2017-03-10 at 16.54.09.png" descr="Screen Shot 2017-03-10 at 16.54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89653" y="2687350"/>
            <a:ext cx="6957366" cy="4077342"/>
          </a:xfrm>
          <a:prstGeom prst="rect">
            <a:avLst/>
          </a:prstGeom>
          <a:ln w="6350">
            <a:solidFill>
              <a:srgbClr val="44546A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277547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Advantages Pushdown Predicate Filtering"/>
          <p:cNvSpPr>
            <a:spLocks noGrp="1"/>
          </p:cNvSpPr>
          <p:nvPr>
            <p:ph type="title"/>
          </p:nvPr>
        </p:nvSpPr>
        <p:spPr>
          <a:xfrm>
            <a:off x="540416" y="-5595"/>
            <a:ext cx="11918128" cy="119407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rPr lang="en-US" dirty="0"/>
              <a:t>Spark connector for Azure DocumentDB with HDInsight</a:t>
            </a:r>
            <a:br>
              <a:rPr dirty="0"/>
            </a:br>
            <a:r>
              <a:rPr sz="2584" dirty="0"/>
              <a:t>Pushdown Predicate Filtering</a:t>
            </a:r>
          </a:p>
        </p:txBody>
      </p:sp>
      <p:sp>
        <p:nvSpPr>
          <p:cNvPr id="588" name="Rounded Rectangle"/>
          <p:cNvSpPr/>
          <p:nvPr/>
        </p:nvSpPr>
        <p:spPr>
          <a:xfrm>
            <a:off x="7170098" y="1308992"/>
            <a:ext cx="3817458" cy="2077744"/>
          </a:xfrm>
          <a:prstGeom prst="roundRect">
            <a:avLst>
              <a:gd name="adj" fmla="val 16667"/>
            </a:avLst>
          </a:prstGeom>
          <a:solidFill>
            <a:srgbClr val="DEEBF7"/>
          </a:solidFill>
          <a:ln>
            <a:solidFill>
              <a:srgbClr val="42719B"/>
            </a:solidFill>
            <a:miter/>
          </a:ln>
        </p:spPr>
        <p:txBody>
          <a:bodyPr lIns="62172" rIns="62172" anchor="ctr"/>
          <a:lstStyle/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sp>
        <p:nvSpPr>
          <p:cNvPr id="589" name="Data Science Scenarios"/>
          <p:cNvSpPr/>
          <p:nvPr/>
        </p:nvSpPr>
        <p:spPr>
          <a:xfrm>
            <a:off x="7675139" y="695310"/>
            <a:ext cx="2807383" cy="42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Data Science Scenarios</a:t>
            </a:r>
          </a:p>
        </p:txBody>
      </p:sp>
      <p:sp>
        <p:nvSpPr>
          <p:cNvPr id="590" name="Line"/>
          <p:cNvSpPr/>
          <p:nvPr/>
        </p:nvSpPr>
        <p:spPr>
          <a:xfrm flipV="1">
            <a:off x="6800587" y="2764823"/>
            <a:ext cx="1125586" cy="108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62172" rIns="62172" anchor="ctr"/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pic>
        <p:nvPicPr>
          <p:cNvPr id="591" name="image156.png" descr="image1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4130" y="1741348"/>
            <a:ext cx="1576085" cy="8383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7" name="Group"/>
          <p:cNvGrpSpPr/>
          <p:nvPr/>
        </p:nvGrpSpPr>
        <p:grpSpPr>
          <a:xfrm>
            <a:off x="6605354" y="1166034"/>
            <a:ext cx="887326" cy="710228"/>
            <a:chOff x="0" y="0"/>
            <a:chExt cx="652503" cy="522273"/>
          </a:xfrm>
        </p:grpSpPr>
        <p:sp>
          <p:nvSpPr>
            <p:cNvPr id="592" name="Circle"/>
            <p:cNvSpPr/>
            <p:nvPr/>
          </p:nvSpPr>
          <p:spPr>
            <a:xfrm>
              <a:off x="290911" y="0"/>
              <a:ext cx="177039" cy="17703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ctr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593" name="Circle"/>
            <p:cNvSpPr/>
            <p:nvPr/>
          </p:nvSpPr>
          <p:spPr>
            <a:xfrm>
              <a:off x="-1" y="273324"/>
              <a:ext cx="177039" cy="17703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ctr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594" name="Line"/>
            <p:cNvSpPr/>
            <p:nvPr/>
          </p:nvSpPr>
          <p:spPr>
            <a:xfrm flipH="1">
              <a:off x="151111" y="151110"/>
              <a:ext cx="165728" cy="148142"/>
            </a:xfrm>
            <a:prstGeom prst="line">
              <a:avLst/>
            </a:prstGeom>
            <a:noFill/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62172" tIns="62172" rIns="62172" bIns="62172" numCol="1" anchor="t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595" name="Line"/>
            <p:cNvSpPr/>
            <p:nvPr/>
          </p:nvSpPr>
          <p:spPr>
            <a:xfrm>
              <a:off x="442023" y="151110"/>
              <a:ext cx="115400" cy="243580"/>
            </a:xfrm>
            <a:prstGeom prst="line">
              <a:avLst/>
            </a:prstGeom>
            <a:noFill/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62172" tIns="62172" rIns="62172" bIns="62172" numCol="1" anchor="t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596" name="Circle"/>
            <p:cNvSpPr/>
            <p:nvPr/>
          </p:nvSpPr>
          <p:spPr>
            <a:xfrm>
              <a:off x="475465" y="345235"/>
              <a:ext cx="177039" cy="17703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ctr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</p:grpSp>
      <p:sp>
        <p:nvSpPr>
          <p:cNvPr id="598" name="{city:SEA}"/>
          <p:cNvSpPr/>
          <p:nvPr/>
        </p:nvSpPr>
        <p:spPr>
          <a:xfrm>
            <a:off x="5154555" y="1887471"/>
            <a:ext cx="1818329" cy="42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sym typeface="Consolas"/>
              </a:rPr>
              <a:t>{city:SEA} </a:t>
            </a:r>
          </a:p>
        </p:txBody>
      </p:sp>
      <p:grpSp>
        <p:nvGrpSpPr>
          <p:cNvPr id="680" name="Group"/>
          <p:cNvGrpSpPr/>
          <p:nvPr/>
        </p:nvGrpSpPr>
        <p:grpSpPr>
          <a:xfrm>
            <a:off x="295755" y="3574908"/>
            <a:ext cx="5129874" cy="2266124"/>
            <a:chOff x="41316" y="0"/>
            <a:chExt cx="3772307" cy="1666418"/>
          </a:xfrm>
        </p:grpSpPr>
        <p:sp>
          <p:nvSpPr>
            <p:cNvPr id="599" name="Rectangle"/>
            <p:cNvSpPr/>
            <p:nvPr/>
          </p:nvSpPr>
          <p:spPr>
            <a:xfrm>
              <a:off x="1950249" y="0"/>
              <a:ext cx="196733" cy="155874"/>
            </a:xfrm>
            <a:prstGeom prst="rect">
              <a:avLst/>
            </a:prstGeom>
            <a:solidFill>
              <a:srgbClr val="E2F0D9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ctr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>
                  <a:solidFill>
                    <a:srgbClr val="FFFFFF"/>
                  </a:solidFill>
                </a:defRPr>
              </a:pPr>
              <a:endParaRPr kumimoji="0" sz="13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grpSp>
          <p:nvGrpSpPr>
            <p:cNvPr id="602" name="Group"/>
            <p:cNvGrpSpPr/>
            <p:nvPr/>
          </p:nvGrpSpPr>
          <p:grpSpPr>
            <a:xfrm>
              <a:off x="1243007" y="285263"/>
              <a:ext cx="603216" cy="246233"/>
              <a:chOff x="31903" y="-1196"/>
              <a:chExt cx="603214" cy="246232"/>
            </a:xfrm>
          </p:grpSpPr>
          <p:sp>
            <p:nvSpPr>
              <p:cNvPr id="600" name="Rectangle"/>
              <p:cNvSpPr/>
              <p:nvPr/>
            </p:nvSpPr>
            <p:spPr>
              <a:xfrm>
                <a:off x="31903" y="16600"/>
                <a:ext cx="603214" cy="210640"/>
              </a:xfrm>
              <a:prstGeom prst="rect">
                <a:avLst/>
              </a:prstGeom>
              <a:solidFill>
                <a:srgbClr val="DEEBF7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01" name="locations"/>
              <p:cNvSpPr/>
              <p:nvPr/>
            </p:nvSpPr>
            <p:spPr>
              <a:xfrm>
                <a:off x="33907" y="-1196"/>
                <a:ext cx="599207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locations</a:t>
                </a:r>
              </a:p>
            </p:txBody>
          </p:sp>
        </p:grpSp>
        <p:grpSp>
          <p:nvGrpSpPr>
            <p:cNvPr id="605" name="Group"/>
            <p:cNvGrpSpPr/>
            <p:nvPr/>
          </p:nvGrpSpPr>
          <p:grpSpPr>
            <a:xfrm>
              <a:off x="1854988" y="337245"/>
              <a:ext cx="786636" cy="246233"/>
              <a:chOff x="49396" y="-1196"/>
              <a:chExt cx="786634" cy="246232"/>
            </a:xfrm>
          </p:grpSpPr>
          <p:sp>
            <p:nvSpPr>
              <p:cNvPr id="603" name="Rectangle"/>
              <p:cNvSpPr/>
              <p:nvPr/>
            </p:nvSpPr>
            <p:spPr>
              <a:xfrm>
                <a:off x="73915" y="13114"/>
                <a:ext cx="737595" cy="217611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44546A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04" name="headquarter"/>
              <p:cNvSpPr/>
              <p:nvPr/>
            </p:nvSpPr>
            <p:spPr>
              <a:xfrm>
                <a:off x="49396" y="-1196"/>
                <a:ext cx="786634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headquarter</a:t>
                </a:r>
              </a:p>
            </p:txBody>
          </p:sp>
        </p:grpSp>
        <p:grpSp>
          <p:nvGrpSpPr>
            <p:cNvPr id="608" name="Group"/>
            <p:cNvGrpSpPr/>
            <p:nvPr/>
          </p:nvGrpSpPr>
          <p:grpSpPr>
            <a:xfrm>
              <a:off x="2695209" y="315115"/>
              <a:ext cx="511978" cy="246233"/>
              <a:chOff x="34796" y="-1195"/>
              <a:chExt cx="511977" cy="246231"/>
            </a:xfrm>
          </p:grpSpPr>
          <p:sp>
            <p:nvSpPr>
              <p:cNvPr id="606" name="Rectangle"/>
              <p:cNvSpPr/>
              <p:nvPr/>
            </p:nvSpPr>
            <p:spPr>
              <a:xfrm>
                <a:off x="54591" y="13625"/>
                <a:ext cx="472387" cy="216590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07" name="exports"/>
              <p:cNvSpPr/>
              <p:nvPr/>
            </p:nvSpPr>
            <p:spPr>
              <a:xfrm>
                <a:off x="34796" y="-1195"/>
                <a:ext cx="511977" cy="246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exports</a:t>
                </a:r>
              </a:p>
            </p:txBody>
          </p:sp>
        </p:grpSp>
        <p:grpSp>
          <p:nvGrpSpPr>
            <p:cNvPr id="611" name="Group"/>
            <p:cNvGrpSpPr/>
            <p:nvPr/>
          </p:nvGrpSpPr>
          <p:grpSpPr>
            <a:xfrm>
              <a:off x="1061794" y="601417"/>
              <a:ext cx="191395" cy="246233"/>
              <a:chOff x="0" y="-1195"/>
              <a:chExt cx="191394" cy="246232"/>
            </a:xfrm>
          </p:grpSpPr>
          <p:sp>
            <p:nvSpPr>
              <p:cNvPr id="609" name="Rectangle"/>
              <p:cNvSpPr/>
              <p:nvPr/>
            </p:nvSpPr>
            <p:spPr>
              <a:xfrm>
                <a:off x="0" y="44846"/>
                <a:ext cx="191394" cy="154148"/>
              </a:xfrm>
              <a:prstGeom prst="rect">
                <a:avLst/>
              </a:prstGeom>
              <a:solidFill>
                <a:srgbClr val="DEEBF7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10" name="0"/>
              <p:cNvSpPr/>
              <p:nvPr/>
            </p:nvSpPr>
            <p:spPr>
              <a:xfrm>
                <a:off x="14758" y="-1195"/>
                <a:ext cx="161878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0</a:t>
                </a:r>
              </a:p>
            </p:txBody>
          </p:sp>
        </p:grpSp>
        <p:sp>
          <p:nvSpPr>
            <p:cNvPr id="612" name="Line"/>
            <p:cNvSpPr/>
            <p:nvPr/>
          </p:nvSpPr>
          <p:spPr>
            <a:xfrm rot="16200000" flipH="1">
              <a:off x="2050617" y="153869"/>
              <a:ext cx="195685" cy="199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613" name="Line"/>
            <p:cNvSpPr/>
            <p:nvPr/>
          </p:nvSpPr>
          <p:spPr>
            <a:xfrm rot="5400000">
              <a:off x="1723023" y="-22535"/>
              <a:ext cx="147188" cy="50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614" name="Line"/>
            <p:cNvSpPr/>
            <p:nvPr/>
          </p:nvSpPr>
          <p:spPr>
            <a:xfrm rot="16200000" flipH="1">
              <a:off x="2412874" y="-208387"/>
              <a:ext cx="174066" cy="902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615" name="Line"/>
            <p:cNvSpPr/>
            <p:nvPr/>
          </p:nvSpPr>
          <p:spPr>
            <a:xfrm rot="5400000">
              <a:off x="1284174" y="387016"/>
              <a:ext cx="133762" cy="387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grpSp>
          <p:nvGrpSpPr>
            <p:cNvPr id="618" name="Group"/>
            <p:cNvGrpSpPr/>
            <p:nvPr/>
          </p:nvGrpSpPr>
          <p:grpSpPr>
            <a:xfrm>
              <a:off x="1453212" y="624368"/>
              <a:ext cx="191395" cy="246233"/>
              <a:chOff x="0" y="-1195"/>
              <a:chExt cx="191394" cy="246232"/>
            </a:xfrm>
          </p:grpSpPr>
          <p:sp>
            <p:nvSpPr>
              <p:cNvPr id="616" name="Rectangle"/>
              <p:cNvSpPr/>
              <p:nvPr/>
            </p:nvSpPr>
            <p:spPr>
              <a:xfrm>
                <a:off x="0" y="44846"/>
                <a:ext cx="191394" cy="154148"/>
              </a:xfrm>
              <a:prstGeom prst="rect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17" name="1"/>
              <p:cNvSpPr/>
              <p:nvPr/>
            </p:nvSpPr>
            <p:spPr>
              <a:xfrm>
                <a:off x="14758" y="-1195"/>
                <a:ext cx="161878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1</a:t>
                </a:r>
              </a:p>
            </p:txBody>
          </p:sp>
        </p:grpSp>
        <p:sp>
          <p:nvSpPr>
            <p:cNvPr id="619" name="Line"/>
            <p:cNvSpPr/>
            <p:nvPr/>
          </p:nvSpPr>
          <p:spPr>
            <a:xfrm rot="16200000" flipH="1">
              <a:off x="1468405" y="585704"/>
              <a:ext cx="15671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399"/>
                    <a:pt x="10800" y="10803"/>
                  </a:cubicBezTo>
                  <a:cubicBezTo>
                    <a:pt x="10800" y="16201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grpSp>
          <p:nvGrpSpPr>
            <p:cNvPr id="622" name="Group"/>
            <p:cNvGrpSpPr/>
            <p:nvPr/>
          </p:nvGrpSpPr>
          <p:grpSpPr>
            <a:xfrm>
              <a:off x="230319" y="947632"/>
              <a:ext cx="561391" cy="246233"/>
              <a:chOff x="13066" y="-1196"/>
              <a:chExt cx="561389" cy="246232"/>
            </a:xfrm>
          </p:grpSpPr>
          <p:sp>
            <p:nvSpPr>
              <p:cNvPr id="620" name="Rectangle"/>
              <p:cNvSpPr/>
              <p:nvPr/>
            </p:nvSpPr>
            <p:spPr>
              <a:xfrm>
                <a:off x="13066" y="22342"/>
                <a:ext cx="561389" cy="199155"/>
              </a:xfrm>
              <a:prstGeom prst="rect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21" name="country"/>
              <p:cNvSpPr/>
              <p:nvPr/>
            </p:nvSpPr>
            <p:spPr>
              <a:xfrm>
                <a:off x="31879" y="-1196"/>
                <a:ext cx="523764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country</a:t>
                </a:r>
              </a:p>
            </p:txBody>
          </p:sp>
        </p:grpSp>
        <p:grpSp>
          <p:nvGrpSpPr>
            <p:cNvPr id="625" name="Group"/>
            <p:cNvGrpSpPr/>
            <p:nvPr/>
          </p:nvGrpSpPr>
          <p:grpSpPr>
            <a:xfrm>
              <a:off x="41316" y="1372276"/>
              <a:ext cx="603924" cy="269439"/>
              <a:chOff x="41316" y="0"/>
              <a:chExt cx="603923" cy="269437"/>
            </a:xfrm>
          </p:grpSpPr>
          <p:sp>
            <p:nvSpPr>
              <p:cNvPr id="623" name="Rectangle"/>
              <p:cNvSpPr/>
              <p:nvPr/>
            </p:nvSpPr>
            <p:spPr>
              <a:xfrm>
                <a:off x="68440" y="0"/>
                <a:ext cx="549674" cy="269437"/>
              </a:xfrm>
              <a:prstGeom prst="rect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24" name="Germany"/>
              <p:cNvSpPr/>
              <p:nvPr/>
            </p:nvSpPr>
            <p:spPr>
              <a:xfrm>
                <a:off x="41316" y="11603"/>
                <a:ext cx="603923" cy="246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Germany</a:t>
                </a:r>
              </a:p>
            </p:txBody>
          </p:sp>
        </p:grpSp>
        <p:sp>
          <p:nvSpPr>
            <p:cNvPr id="626" name="Line"/>
            <p:cNvSpPr/>
            <p:nvPr/>
          </p:nvSpPr>
          <p:spPr>
            <a:xfrm rot="5400000">
              <a:off x="749470" y="563151"/>
              <a:ext cx="169567" cy="646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627" name="Line"/>
            <p:cNvSpPr/>
            <p:nvPr/>
          </p:nvSpPr>
          <p:spPr>
            <a:xfrm rot="5400000">
              <a:off x="326171" y="1187433"/>
              <a:ext cx="201952" cy="16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grpSp>
          <p:nvGrpSpPr>
            <p:cNvPr id="630" name="Group"/>
            <p:cNvGrpSpPr/>
            <p:nvPr/>
          </p:nvGrpSpPr>
          <p:grpSpPr>
            <a:xfrm>
              <a:off x="874548" y="949626"/>
              <a:ext cx="323328" cy="246233"/>
              <a:chOff x="3206" y="-1195"/>
              <a:chExt cx="323326" cy="246232"/>
            </a:xfrm>
          </p:grpSpPr>
          <p:sp>
            <p:nvSpPr>
              <p:cNvPr id="628" name="Rectangle"/>
              <p:cNvSpPr/>
              <p:nvPr/>
            </p:nvSpPr>
            <p:spPr>
              <a:xfrm>
                <a:off x="3206" y="24336"/>
                <a:ext cx="323326" cy="195168"/>
              </a:xfrm>
              <a:prstGeom prst="rect">
                <a:avLst/>
              </a:prstGeom>
              <a:solidFill>
                <a:srgbClr val="DEEBF7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29" name="city"/>
              <p:cNvSpPr/>
              <p:nvPr/>
            </p:nvSpPr>
            <p:spPr>
              <a:xfrm>
                <a:off x="20866" y="-1195"/>
                <a:ext cx="288008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city</a:t>
                </a:r>
              </a:p>
            </p:txBody>
          </p:sp>
        </p:grpSp>
        <p:grpSp>
          <p:nvGrpSpPr>
            <p:cNvPr id="633" name="Group"/>
            <p:cNvGrpSpPr/>
            <p:nvPr/>
          </p:nvGrpSpPr>
          <p:grpSpPr>
            <a:xfrm>
              <a:off x="713573" y="1361968"/>
              <a:ext cx="477794" cy="278119"/>
              <a:chOff x="37843" y="0"/>
              <a:chExt cx="477792" cy="278118"/>
            </a:xfrm>
          </p:grpSpPr>
          <p:sp>
            <p:nvSpPr>
              <p:cNvPr id="631" name="Rectangle"/>
              <p:cNvSpPr/>
              <p:nvPr/>
            </p:nvSpPr>
            <p:spPr>
              <a:xfrm>
                <a:off x="55340" y="0"/>
                <a:ext cx="442797" cy="278118"/>
              </a:xfrm>
              <a:prstGeom prst="rect">
                <a:avLst/>
              </a:prstGeom>
              <a:solidFill>
                <a:srgbClr val="DEEBF7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/>
                </a:pPr>
                <a:endParaRPr kumimoji="0" sz="136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32" name="Seattle"/>
              <p:cNvSpPr/>
              <p:nvPr/>
            </p:nvSpPr>
            <p:spPr>
              <a:xfrm>
                <a:off x="37843" y="15943"/>
                <a:ext cx="477792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Seattle</a:t>
                </a:r>
              </a:p>
            </p:txBody>
          </p:sp>
        </p:grpSp>
        <p:sp>
          <p:nvSpPr>
            <p:cNvPr id="634" name="Line"/>
            <p:cNvSpPr/>
            <p:nvPr/>
          </p:nvSpPr>
          <p:spPr>
            <a:xfrm rot="5400000">
              <a:off x="915792" y="1241545"/>
              <a:ext cx="191644" cy="49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635" name="Line"/>
            <p:cNvSpPr/>
            <p:nvPr/>
          </p:nvSpPr>
          <p:spPr>
            <a:xfrm rot="5400000">
              <a:off x="1010076" y="827743"/>
              <a:ext cx="173553" cy="121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grpSp>
          <p:nvGrpSpPr>
            <p:cNvPr id="638" name="Group"/>
            <p:cNvGrpSpPr/>
            <p:nvPr/>
          </p:nvGrpSpPr>
          <p:grpSpPr>
            <a:xfrm>
              <a:off x="1232948" y="943140"/>
              <a:ext cx="523766" cy="246233"/>
              <a:chOff x="31878" y="-1196"/>
              <a:chExt cx="523764" cy="246232"/>
            </a:xfrm>
          </p:grpSpPr>
          <p:sp>
            <p:nvSpPr>
              <p:cNvPr id="636" name="Rectangle"/>
              <p:cNvSpPr/>
              <p:nvPr/>
            </p:nvSpPr>
            <p:spPr>
              <a:xfrm>
                <a:off x="50550" y="13038"/>
                <a:ext cx="486421" cy="217763"/>
              </a:xfrm>
              <a:prstGeom prst="rect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37" name="country"/>
              <p:cNvSpPr/>
              <p:nvPr/>
            </p:nvSpPr>
            <p:spPr>
              <a:xfrm>
                <a:off x="31878" y="-1196"/>
                <a:ext cx="523764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country</a:t>
                </a:r>
              </a:p>
            </p:txBody>
          </p:sp>
        </p:grpSp>
        <p:grpSp>
          <p:nvGrpSpPr>
            <p:cNvPr id="641" name="Group"/>
            <p:cNvGrpSpPr/>
            <p:nvPr/>
          </p:nvGrpSpPr>
          <p:grpSpPr>
            <a:xfrm>
              <a:off x="1358939" y="1372276"/>
              <a:ext cx="463648" cy="262184"/>
              <a:chOff x="31954" y="0"/>
              <a:chExt cx="463647" cy="262183"/>
            </a:xfrm>
          </p:grpSpPr>
          <p:sp>
            <p:nvSpPr>
              <p:cNvPr id="639" name="Rectangle"/>
              <p:cNvSpPr/>
              <p:nvPr/>
            </p:nvSpPr>
            <p:spPr>
              <a:xfrm>
                <a:off x="36313" y="0"/>
                <a:ext cx="454930" cy="262183"/>
              </a:xfrm>
              <a:prstGeom prst="rect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40" name="France"/>
              <p:cNvSpPr/>
              <p:nvPr/>
            </p:nvSpPr>
            <p:spPr>
              <a:xfrm>
                <a:off x="31954" y="7976"/>
                <a:ext cx="463647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France</a:t>
                </a:r>
              </a:p>
            </p:txBody>
          </p:sp>
        </p:grpSp>
        <p:sp>
          <p:nvSpPr>
            <p:cNvPr id="642" name="Line"/>
            <p:cNvSpPr/>
            <p:nvPr/>
          </p:nvSpPr>
          <p:spPr>
            <a:xfrm rot="16200000" flipH="1">
              <a:off x="1444228" y="1225740"/>
              <a:ext cx="197140" cy="95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grpSp>
          <p:nvGrpSpPr>
            <p:cNvPr id="645" name="Group"/>
            <p:cNvGrpSpPr/>
            <p:nvPr/>
          </p:nvGrpSpPr>
          <p:grpSpPr>
            <a:xfrm>
              <a:off x="1816721" y="966944"/>
              <a:ext cx="291032" cy="246233"/>
              <a:chOff x="19354" y="-1196"/>
              <a:chExt cx="291030" cy="246232"/>
            </a:xfrm>
          </p:grpSpPr>
          <p:sp>
            <p:nvSpPr>
              <p:cNvPr id="643" name="Rectangle"/>
              <p:cNvSpPr/>
              <p:nvPr/>
            </p:nvSpPr>
            <p:spPr>
              <a:xfrm>
                <a:off x="19354" y="1719"/>
                <a:ext cx="291030" cy="240402"/>
              </a:xfrm>
              <a:prstGeom prst="rect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44" name="city"/>
              <p:cNvSpPr/>
              <p:nvPr/>
            </p:nvSpPr>
            <p:spPr>
              <a:xfrm>
                <a:off x="20866" y="-1196"/>
                <a:ext cx="288008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city</a:t>
                </a:r>
              </a:p>
            </p:txBody>
          </p:sp>
        </p:grpSp>
        <p:grpSp>
          <p:nvGrpSpPr>
            <p:cNvPr id="648" name="Group"/>
            <p:cNvGrpSpPr/>
            <p:nvPr/>
          </p:nvGrpSpPr>
          <p:grpSpPr>
            <a:xfrm>
              <a:off x="1967751" y="1361968"/>
              <a:ext cx="358736" cy="249847"/>
              <a:chOff x="25189" y="0"/>
              <a:chExt cx="358735" cy="249845"/>
            </a:xfrm>
          </p:grpSpPr>
          <p:sp>
            <p:nvSpPr>
              <p:cNvPr id="646" name="Rectangle"/>
              <p:cNvSpPr/>
              <p:nvPr/>
            </p:nvSpPr>
            <p:spPr>
              <a:xfrm>
                <a:off x="31148" y="0"/>
                <a:ext cx="346818" cy="249845"/>
              </a:xfrm>
              <a:prstGeom prst="rect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47" name="Paris"/>
              <p:cNvSpPr/>
              <p:nvPr/>
            </p:nvSpPr>
            <p:spPr>
              <a:xfrm>
                <a:off x="25189" y="1807"/>
                <a:ext cx="358735" cy="246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Paris</a:t>
                </a:r>
              </a:p>
            </p:txBody>
          </p:sp>
        </p:grpSp>
        <p:sp>
          <p:nvSpPr>
            <p:cNvPr id="649" name="Line"/>
            <p:cNvSpPr/>
            <p:nvPr/>
          </p:nvSpPr>
          <p:spPr>
            <a:xfrm rot="16200000" flipH="1">
              <a:off x="1978824" y="1193673"/>
              <a:ext cx="151708" cy="184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650" name="Line"/>
            <p:cNvSpPr/>
            <p:nvPr/>
          </p:nvSpPr>
          <p:spPr>
            <a:xfrm rot="16200000" flipH="1">
              <a:off x="1682922" y="690543"/>
              <a:ext cx="145304" cy="413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651" name="Line"/>
            <p:cNvSpPr/>
            <p:nvPr/>
          </p:nvSpPr>
          <p:spPr>
            <a:xfrm rot="5400000">
              <a:off x="1455462" y="863926"/>
              <a:ext cx="132820" cy="54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grpSp>
          <p:nvGrpSpPr>
            <p:cNvPr id="654" name="Group"/>
            <p:cNvGrpSpPr/>
            <p:nvPr/>
          </p:nvGrpSpPr>
          <p:grpSpPr>
            <a:xfrm>
              <a:off x="2820358" y="1019951"/>
              <a:ext cx="312042" cy="246233"/>
              <a:chOff x="8849" y="-1196"/>
              <a:chExt cx="312041" cy="246232"/>
            </a:xfrm>
          </p:grpSpPr>
          <p:sp>
            <p:nvSpPr>
              <p:cNvPr id="652" name="Rectangle"/>
              <p:cNvSpPr/>
              <p:nvPr/>
            </p:nvSpPr>
            <p:spPr>
              <a:xfrm>
                <a:off x="8849" y="15461"/>
                <a:ext cx="312041" cy="212917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53" name="city"/>
              <p:cNvSpPr/>
              <p:nvPr/>
            </p:nvSpPr>
            <p:spPr>
              <a:xfrm>
                <a:off x="20866" y="-1196"/>
                <a:ext cx="288009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city</a:t>
                </a:r>
              </a:p>
            </p:txBody>
          </p:sp>
        </p:grpSp>
        <p:grpSp>
          <p:nvGrpSpPr>
            <p:cNvPr id="657" name="Group"/>
            <p:cNvGrpSpPr/>
            <p:nvPr/>
          </p:nvGrpSpPr>
          <p:grpSpPr>
            <a:xfrm>
              <a:off x="2530775" y="1396401"/>
              <a:ext cx="565023" cy="255779"/>
              <a:chOff x="18287" y="0"/>
              <a:chExt cx="565022" cy="255778"/>
            </a:xfrm>
          </p:grpSpPr>
          <p:sp>
            <p:nvSpPr>
              <p:cNvPr id="655" name="Rectangle"/>
              <p:cNvSpPr/>
              <p:nvPr/>
            </p:nvSpPr>
            <p:spPr>
              <a:xfrm>
                <a:off x="42360" y="0"/>
                <a:ext cx="516878" cy="255778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56" name="Moscow"/>
              <p:cNvSpPr/>
              <p:nvPr/>
            </p:nvSpPr>
            <p:spPr>
              <a:xfrm>
                <a:off x="18287" y="4773"/>
                <a:ext cx="565022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Moscow</a:t>
                </a:r>
              </a:p>
            </p:txBody>
          </p:sp>
        </p:grpSp>
        <p:sp>
          <p:nvSpPr>
            <p:cNvPr id="658" name="Line"/>
            <p:cNvSpPr/>
            <p:nvPr/>
          </p:nvSpPr>
          <p:spPr>
            <a:xfrm rot="5400000">
              <a:off x="2821395" y="1241418"/>
              <a:ext cx="146877" cy="16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grpSp>
          <p:nvGrpSpPr>
            <p:cNvPr id="661" name="Group"/>
            <p:cNvGrpSpPr/>
            <p:nvPr/>
          </p:nvGrpSpPr>
          <p:grpSpPr>
            <a:xfrm>
              <a:off x="3482408" y="972920"/>
              <a:ext cx="303333" cy="246233"/>
              <a:chOff x="13203" y="-1195"/>
              <a:chExt cx="303332" cy="246232"/>
            </a:xfrm>
          </p:grpSpPr>
          <p:sp>
            <p:nvSpPr>
              <p:cNvPr id="659" name="Rectangle"/>
              <p:cNvSpPr/>
              <p:nvPr/>
            </p:nvSpPr>
            <p:spPr>
              <a:xfrm>
                <a:off x="13203" y="5551"/>
                <a:ext cx="303332" cy="232738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60" name="city"/>
              <p:cNvSpPr/>
              <p:nvPr/>
            </p:nvSpPr>
            <p:spPr>
              <a:xfrm>
                <a:off x="20865" y="-1195"/>
                <a:ext cx="288009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city</a:t>
                </a:r>
              </a:p>
            </p:txBody>
          </p:sp>
        </p:grpSp>
        <p:grpSp>
          <p:nvGrpSpPr>
            <p:cNvPr id="664" name="Group"/>
            <p:cNvGrpSpPr/>
            <p:nvPr/>
          </p:nvGrpSpPr>
          <p:grpSpPr>
            <a:xfrm>
              <a:off x="3327578" y="1420185"/>
              <a:ext cx="486045" cy="246233"/>
              <a:chOff x="28135" y="-1196"/>
              <a:chExt cx="486044" cy="246232"/>
            </a:xfrm>
          </p:grpSpPr>
          <p:sp>
            <p:nvSpPr>
              <p:cNvPr id="662" name="Rectangle"/>
              <p:cNvSpPr/>
              <p:nvPr/>
            </p:nvSpPr>
            <p:spPr>
              <a:xfrm>
                <a:off x="38714" y="550"/>
                <a:ext cx="464886" cy="242739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63" name="Athens"/>
              <p:cNvSpPr/>
              <p:nvPr/>
            </p:nvSpPr>
            <p:spPr>
              <a:xfrm>
                <a:off x="28135" y="-1196"/>
                <a:ext cx="486044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Athens</a:t>
                </a:r>
              </a:p>
            </p:txBody>
          </p:sp>
        </p:grpSp>
        <p:sp>
          <p:nvSpPr>
            <p:cNvPr id="665" name="Line"/>
            <p:cNvSpPr/>
            <p:nvPr/>
          </p:nvSpPr>
          <p:spPr>
            <a:xfrm rot="5400000">
              <a:off x="3497574" y="1285431"/>
              <a:ext cx="209529" cy="63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666" name="Line"/>
            <p:cNvSpPr/>
            <p:nvPr/>
          </p:nvSpPr>
          <p:spPr>
            <a:xfrm rot="16200000" flipH="1">
              <a:off x="3462175" y="807768"/>
              <a:ext cx="88171" cy="25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667" name="Line"/>
            <p:cNvSpPr/>
            <p:nvPr/>
          </p:nvSpPr>
          <p:spPr>
            <a:xfrm rot="16200000" flipH="1">
              <a:off x="2846290" y="906520"/>
              <a:ext cx="175244" cy="84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grpSp>
          <p:nvGrpSpPr>
            <p:cNvPr id="670" name="Group"/>
            <p:cNvGrpSpPr/>
            <p:nvPr/>
          </p:nvGrpSpPr>
          <p:grpSpPr>
            <a:xfrm>
              <a:off x="2157986" y="706680"/>
              <a:ext cx="553236" cy="246233"/>
              <a:chOff x="33174" y="-1196"/>
              <a:chExt cx="553234" cy="246232"/>
            </a:xfrm>
          </p:grpSpPr>
          <p:sp>
            <p:nvSpPr>
              <p:cNvPr id="668" name="Rectangle"/>
              <p:cNvSpPr/>
              <p:nvPr/>
            </p:nvSpPr>
            <p:spPr>
              <a:xfrm>
                <a:off x="51635" y="16656"/>
                <a:ext cx="516311" cy="210528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546A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69" name="Belgium"/>
              <p:cNvSpPr/>
              <p:nvPr/>
            </p:nvSpPr>
            <p:spPr>
              <a:xfrm>
                <a:off x="33174" y="-1196"/>
                <a:ext cx="553234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Belgium</a:t>
                </a:r>
              </a:p>
            </p:txBody>
          </p:sp>
        </p:grpSp>
        <p:sp>
          <p:nvSpPr>
            <p:cNvPr id="671" name="Line"/>
            <p:cNvSpPr/>
            <p:nvPr/>
          </p:nvSpPr>
          <p:spPr>
            <a:xfrm rot="16200000" flipH="1">
              <a:off x="2263770" y="553700"/>
              <a:ext cx="155367" cy="18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grpSp>
          <p:nvGrpSpPr>
            <p:cNvPr id="674" name="Group"/>
            <p:cNvGrpSpPr/>
            <p:nvPr/>
          </p:nvGrpSpPr>
          <p:grpSpPr>
            <a:xfrm>
              <a:off x="2795747" y="661178"/>
              <a:ext cx="191395" cy="246233"/>
              <a:chOff x="0" y="-1195"/>
              <a:chExt cx="191394" cy="246232"/>
            </a:xfrm>
          </p:grpSpPr>
          <p:sp>
            <p:nvSpPr>
              <p:cNvPr id="672" name="Rectangle"/>
              <p:cNvSpPr/>
              <p:nvPr/>
            </p:nvSpPr>
            <p:spPr>
              <a:xfrm>
                <a:off x="0" y="44846"/>
                <a:ext cx="191394" cy="154148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73" name="0"/>
              <p:cNvSpPr/>
              <p:nvPr/>
            </p:nvSpPr>
            <p:spPr>
              <a:xfrm>
                <a:off x="14758" y="-1195"/>
                <a:ext cx="161878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0</a:t>
                </a:r>
              </a:p>
            </p:txBody>
          </p:sp>
        </p:grpSp>
        <p:sp>
          <p:nvSpPr>
            <p:cNvPr id="675" name="Line"/>
            <p:cNvSpPr/>
            <p:nvPr/>
          </p:nvSpPr>
          <p:spPr>
            <a:xfrm rot="5400000">
              <a:off x="2840975" y="596997"/>
              <a:ext cx="160696" cy="5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grpSp>
          <p:nvGrpSpPr>
            <p:cNvPr id="678" name="Group"/>
            <p:cNvGrpSpPr/>
            <p:nvPr/>
          </p:nvGrpSpPr>
          <p:grpSpPr>
            <a:xfrm>
              <a:off x="3282751" y="691308"/>
              <a:ext cx="191395" cy="246233"/>
              <a:chOff x="0" y="-1195"/>
              <a:chExt cx="191394" cy="246232"/>
            </a:xfrm>
          </p:grpSpPr>
          <p:sp>
            <p:nvSpPr>
              <p:cNvPr id="676" name="Rectangle"/>
              <p:cNvSpPr/>
              <p:nvPr/>
            </p:nvSpPr>
            <p:spPr>
              <a:xfrm>
                <a:off x="0" y="44846"/>
                <a:ext cx="191394" cy="154148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2172" tIns="62172" rIns="62172" bIns="62172" numCol="1" anchor="ctr">
                <a:noAutofit/>
              </a:bodyPr>
              <a:lstStyle/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244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Segoe UI"/>
                  <a:sym typeface="Segoe UI"/>
                </a:endParaRPr>
              </a:p>
            </p:txBody>
          </p:sp>
          <p:sp>
            <p:nvSpPr>
              <p:cNvPr id="677" name="1"/>
              <p:cNvSpPr/>
              <p:nvPr/>
            </p:nvSpPr>
            <p:spPr>
              <a:xfrm>
                <a:off x="14758" y="-1195"/>
                <a:ext cx="161878" cy="246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2172" tIns="62172" rIns="62172" bIns="62172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pPr marL="0" marR="0" lvl="0" indent="0" algn="ctr" defTabSz="621746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6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cs typeface="Segoe UI"/>
                    <a:sym typeface="Segoe UI"/>
                  </a:rPr>
                  <a:t>1</a:t>
                </a:r>
              </a:p>
            </p:txBody>
          </p:sp>
        </p:grpSp>
        <p:sp>
          <p:nvSpPr>
            <p:cNvPr id="679" name="Line"/>
            <p:cNvSpPr/>
            <p:nvPr/>
          </p:nvSpPr>
          <p:spPr>
            <a:xfrm rot="16200000" flipH="1">
              <a:off x="3069410" y="428312"/>
              <a:ext cx="190826" cy="427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</p:grpSp>
      <p:sp>
        <p:nvSpPr>
          <p:cNvPr id="681" name="{city:SEA, dst: POR, ...},…"/>
          <p:cNvSpPr/>
          <p:nvPr/>
        </p:nvSpPr>
        <p:spPr>
          <a:xfrm>
            <a:off x="7084189" y="4298821"/>
            <a:ext cx="4280542" cy="2101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nsolas"/>
                <a:ea typeface="Consolas"/>
                <a:cs typeface="Consolas"/>
                <a:sym typeface="Consolas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sym typeface="Consolas"/>
              </a:rPr>
              <a:t>{city:SEA, dst: POR, ...},</a:t>
            </a:r>
          </a:p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nsolas"/>
                <a:ea typeface="Consolas"/>
                <a:cs typeface="Consolas"/>
                <a:sym typeface="Consolas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sym typeface="Consolas"/>
              </a:rPr>
              <a:t>{city:SEA, dst: JFK, ...}, </a:t>
            </a:r>
          </a:p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nsolas"/>
                <a:ea typeface="Consolas"/>
                <a:cs typeface="Consolas"/>
                <a:sym typeface="Consolas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sym typeface="Consolas"/>
              </a:rPr>
              <a:t>{city:SEA, dst: SFO, ...}, </a:t>
            </a:r>
          </a:p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nsolas"/>
                <a:ea typeface="Consolas"/>
                <a:cs typeface="Consolas"/>
                <a:sym typeface="Consolas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sym typeface="Consolas"/>
              </a:rPr>
              <a:t>{city:SEA, dst: YVR, ...}, </a:t>
            </a:r>
          </a:p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nsolas"/>
                <a:ea typeface="Consolas"/>
                <a:cs typeface="Consolas"/>
                <a:sym typeface="Consolas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sym typeface="Consolas"/>
              </a:rPr>
              <a:t>{city:SEA, dst: YUL, ...}, </a:t>
            </a:r>
          </a:p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nsolas"/>
                <a:ea typeface="Consolas"/>
                <a:cs typeface="Consolas"/>
                <a:sym typeface="Consolas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sym typeface="Consolas"/>
              </a:rPr>
              <a:t>...</a:t>
            </a:r>
          </a:p>
        </p:txBody>
      </p:sp>
      <p:pic>
        <p:nvPicPr>
          <p:cNvPr id="682" name="image160.png" descr="image16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00330" y="2038143"/>
            <a:ext cx="2396349" cy="1556250"/>
          </a:xfrm>
          <a:prstGeom prst="rect">
            <a:avLst/>
          </a:prstGeom>
          <a:ln>
            <a:solidFill>
              <a:srgbClr val="44546A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320" y="2707443"/>
            <a:ext cx="2038815" cy="20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fill="hold" tmFilter="0, 0; .2, .5; .8, .5; 1, 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5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" grpId="0" animBg="1" advAuto="0"/>
      <p:bldP spid="597" grpId="0" animBg="1" advAuto="0"/>
      <p:bldP spid="598" grpId="0" animBg="1" advAuto="0"/>
      <p:bldP spid="680" grpId="0" animBg="1" advAuto="0"/>
      <p:bldP spid="681" grpId="0" animBg="1" advAuto="0"/>
      <p:bldP spid="682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Advantages Updateable Columns"/>
          <p:cNvSpPr>
            <a:spLocks noGrp="1"/>
          </p:cNvSpPr>
          <p:nvPr>
            <p:ph type="title"/>
          </p:nvPr>
        </p:nvSpPr>
        <p:spPr>
          <a:xfrm>
            <a:off x="493785" y="-9944"/>
            <a:ext cx="11917050" cy="1190804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rPr lang="en-US" dirty="0"/>
              <a:t>Spark connector for Azure DocumentDB with HDInsight</a:t>
            </a:r>
            <a:br>
              <a:rPr dirty="0"/>
            </a:br>
            <a:r>
              <a:rPr sz="2584" dirty="0"/>
              <a:t>Updateable Columns</a:t>
            </a:r>
          </a:p>
        </p:txBody>
      </p:sp>
      <p:pic>
        <p:nvPicPr>
          <p:cNvPr id="555" name="image152.png" descr="image1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4803" y="5245496"/>
            <a:ext cx="845691" cy="776022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Line"/>
          <p:cNvSpPr/>
          <p:nvPr/>
        </p:nvSpPr>
        <p:spPr>
          <a:xfrm flipV="1">
            <a:off x="3495285" y="4625245"/>
            <a:ext cx="1196937" cy="768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62172" rIns="62172" anchor="ctr"/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sp>
        <p:nvSpPr>
          <p:cNvPr id="557" name="Flight…"/>
          <p:cNvSpPr/>
          <p:nvPr/>
        </p:nvSpPr>
        <p:spPr>
          <a:xfrm>
            <a:off x="1180267" y="5454734"/>
            <a:ext cx="1472081" cy="76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/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Flight </a:t>
            </a:r>
          </a:p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information</a:t>
            </a:r>
          </a:p>
        </p:txBody>
      </p:sp>
      <p:sp>
        <p:nvSpPr>
          <p:cNvPr id="558" name="Rounded Rectangle"/>
          <p:cNvSpPr/>
          <p:nvPr/>
        </p:nvSpPr>
        <p:spPr>
          <a:xfrm>
            <a:off x="7170098" y="1308992"/>
            <a:ext cx="3817458" cy="2077744"/>
          </a:xfrm>
          <a:prstGeom prst="roundRect">
            <a:avLst>
              <a:gd name="adj" fmla="val 16667"/>
            </a:avLst>
          </a:prstGeom>
          <a:solidFill>
            <a:srgbClr val="DEEBF7"/>
          </a:solidFill>
          <a:ln>
            <a:solidFill>
              <a:srgbClr val="42719B"/>
            </a:solidFill>
            <a:miter/>
          </a:ln>
        </p:spPr>
        <p:txBody>
          <a:bodyPr lIns="62172" rIns="62172" anchor="ctr"/>
          <a:lstStyle/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sp>
        <p:nvSpPr>
          <p:cNvPr id="559" name="Data Science Scenarios"/>
          <p:cNvSpPr/>
          <p:nvPr/>
        </p:nvSpPr>
        <p:spPr>
          <a:xfrm>
            <a:off x="7675134" y="693832"/>
            <a:ext cx="2807383" cy="42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marL="0" marR="0" lvl="0" indent="0" algn="ctr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Data Science Scenarios</a:t>
            </a:r>
          </a:p>
        </p:txBody>
      </p:sp>
      <p:sp>
        <p:nvSpPr>
          <p:cNvPr id="560" name="Line"/>
          <p:cNvSpPr/>
          <p:nvPr/>
        </p:nvSpPr>
        <p:spPr>
          <a:xfrm flipV="1">
            <a:off x="6771338" y="2846002"/>
            <a:ext cx="1125586" cy="108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62172" rIns="62172" anchor="ctr"/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pic>
        <p:nvPicPr>
          <p:cNvPr id="561" name="image155.png" descr="image1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1076" y="1862747"/>
            <a:ext cx="893114" cy="692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156.png" descr="image1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34130" y="1741348"/>
            <a:ext cx="1576085" cy="838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157.png" descr="image15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26647" y="2424494"/>
            <a:ext cx="1322237" cy="694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158.png" descr="image15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20078" y="4502239"/>
            <a:ext cx="839105" cy="839105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Device…"/>
          <p:cNvSpPr/>
          <p:nvPr/>
        </p:nvSpPr>
        <p:spPr>
          <a:xfrm>
            <a:off x="9177694" y="4514204"/>
            <a:ext cx="1573070" cy="76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Device </a:t>
            </a:r>
          </a:p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Notifications</a:t>
            </a:r>
          </a:p>
        </p:txBody>
      </p:sp>
      <p:sp>
        <p:nvSpPr>
          <p:cNvPr id="566" name="Line"/>
          <p:cNvSpPr/>
          <p:nvPr/>
        </p:nvSpPr>
        <p:spPr>
          <a:xfrm>
            <a:off x="6743237" y="4332689"/>
            <a:ext cx="1411113" cy="58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62172" rIns="62172" anchor="ctr"/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pic>
        <p:nvPicPr>
          <p:cNvPr id="567" name="image159.png" descr="image15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96498" y="5680908"/>
            <a:ext cx="881197" cy="881196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Web / REST API"/>
          <p:cNvSpPr/>
          <p:nvPr/>
        </p:nvSpPr>
        <p:spPr>
          <a:xfrm>
            <a:off x="9159180" y="5852342"/>
            <a:ext cx="1973821" cy="42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>
            <a:lvl1pPr>
              <a:defRPr sz="16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cs typeface="Segoe UI Light"/>
                <a:sym typeface="Segoe UI Light"/>
              </a:rPr>
              <a:t>Web / REST API</a:t>
            </a:r>
          </a:p>
        </p:txBody>
      </p:sp>
      <p:sp>
        <p:nvSpPr>
          <p:cNvPr id="569" name="Line"/>
          <p:cNvSpPr/>
          <p:nvPr/>
        </p:nvSpPr>
        <p:spPr>
          <a:xfrm>
            <a:off x="6724724" y="4757739"/>
            <a:ext cx="1429626" cy="1363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62172" rIns="62172" anchor="ctr"/>
          <a:lstStyle/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4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  <p:grpSp>
        <p:nvGrpSpPr>
          <p:cNvPr id="572" name="Group"/>
          <p:cNvGrpSpPr/>
          <p:nvPr/>
        </p:nvGrpSpPr>
        <p:grpSpPr>
          <a:xfrm>
            <a:off x="304387" y="1726354"/>
            <a:ext cx="3775083" cy="2354982"/>
            <a:chOff x="-1" y="-1"/>
            <a:chExt cx="2776046" cy="1731761"/>
          </a:xfrm>
        </p:grpSpPr>
        <p:sp>
          <p:nvSpPr>
            <p:cNvPr id="570" name="Rectangle"/>
            <p:cNvSpPr/>
            <p:nvPr/>
          </p:nvSpPr>
          <p:spPr>
            <a:xfrm>
              <a:off x="-1" y="-1"/>
              <a:ext cx="2776046" cy="173176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571" name="{…"/>
            <p:cNvSpPr/>
            <p:nvPr/>
          </p:nvSpPr>
          <p:spPr>
            <a:xfrm>
              <a:off x="-1" y="204152"/>
              <a:ext cx="2776046" cy="1323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2172" tIns="62172" rIns="62172" bIns="62172" numCol="1" anchor="ctr">
              <a:sp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kumimoji="0" sz="2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sym typeface="Consolas"/>
                </a:rPr>
                <a:t>{ </a:t>
              </a:r>
            </a:p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kumimoji="0" sz="2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sym typeface="Consolas"/>
                </a:rPr>
                <a:t>  tripid: “100100”,</a:t>
              </a:r>
            </a:p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kumimoji="0" sz="2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sym typeface="Consolas"/>
                </a:rPr>
                <a:t>  delay: -5,</a:t>
              </a:r>
            </a:p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kumimoji="0" sz="2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sym typeface="Consolas"/>
                </a:rPr>
                <a:t>  time: “01:00:01”</a:t>
              </a:r>
            </a:p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kumimoji="0" sz="2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sym typeface="Consolas"/>
                </a:rPr>
                <a:t>}</a:t>
              </a:r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511632" y="1933599"/>
            <a:ext cx="3775083" cy="2354982"/>
            <a:chOff x="-1" y="-1"/>
            <a:chExt cx="2776046" cy="1731761"/>
          </a:xfrm>
        </p:grpSpPr>
        <p:sp>
          <p:nvSpPr>
            <p:cNvPr id="573" name="Rectangle"/>
            <p:cNvSpPr/>
            <p:nvPr/>
          </p:nvSpPr>
          <p:spPr>
            <a:xfrm>
              <a:off x="-1" y="-1"/>
              <a:ext cx="2776046" cy="173176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574" name="{…"/>
            <p:cNvSpPr/>
            <p:nvPr/>
          </p:nvSpPr>
          <p:spPr>
            <a:xfrm>
              <a:off x="-1" y="204152"/>
              <a:ext cx="2776046" cy="1323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2172" tIns="62172" rIns="62172" bIns="62172" numCol="1" anchor="ctr">
              <a:sp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kumimoji="0" sz="2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sym typeface="Consolas"/>
                </a:rPr>
                <a:t>{ </a:t>
              </a:r>
            </a:p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kumimoji="0" sz="2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sym typeface="Consolas"/>
                </a:rPr>
                <a:t>  tripid: “100100”,</a:t>
              </a:r>
            </a:p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kumimoji="0" sz="2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sym typeface="Consolas"/>
                </a:rPr>
                <a:t>  delay: -30,</a:t>
              </a:r>
            </a:p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kumimoji="0" sz="2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sym typeface="Consolas"/>
                </a:rPr>
                <a:t>  time: “01:00:01”</a:t>
              </a:r>
            </a:p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kumimoji="0" sz="2176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sym typeface="Consolas"/>
                </a:rPr>
                <a:t>}</a:t>
              </a:r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6605354" y="1166034"/>
            <a:ext cx="887326" cy="710228"/>
            <a:chOff x="0" y="0"/>
            <a:chExt cx="652503" cy="522273"/>
          </a:xfrm>
        </p:grpSpPr>
        <p:sp>
          <p:nvSpPr>
            <p:cNvPr id="576" name="Circle"/>
            <p:cNvSpPr/>
            <p:nvPr/>
          </p:nvSpPr>
          <p:spPr>
            <a:xfrm>
              <a:off x="290911" y="0"/>
              <a:ext cx="177039" cy="17703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ctr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577" name="Circle"/>
            <p:cNvSpPr/>
            <p:nvPr/>
          </p:nvSpPr>
          <p:spPr>
            <a:xfrm>
              <a:off x="-1" y="273324"/>
              <a:ext cx="177039" cy="17703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ctr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578" name="Line"/>
            <p:cNvSpPr/>
            <p:nvPr/>
          </p:nvSpPr>
          <p:spPr>
            <a:xfrm flipH="1">
              <a:off x="151111" y="151110"/>
              <a:ext cx="165728" cy="148142"/>
            </a:xfrm>
            <a:prstGeom prst="line">
              <a:avLst/>
            </a:prstGeom>
            <a:noFill/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62172" tIns="62172" rIns="62172" bIns="62172" numCol="1" anchor="t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579" name="Line"/>
            <p:cNvSpPr/>
            <p:nvPr/>
          </p:nvSpPr>
          <p:spPr>
            <a:xfrm>
              <a:off x="442023" y="151110"/>
              <a:ext cx="115400" cy="243580"/>
            </a:xfrm>
            <a:prstGeom prst="line">
              <a:avLst/>
            </a:prstGeom>
            <a:noFill/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62172" tIns="62172" rIns="62172" bIns="62172" numCol="1" anchor="t">
              <a:noAutofit/>
            </a:bodyPr>
            <a:lstStyle/>
            <a:p>
              <a:pPr marL="0" marR="0" lvl="0" indent="0" algn="l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  <p:sp>
          <p:nvSpPr>
            <p:cNvPr id="580" name="Circle"/>
            <p:cNvSpPr/>
            <p:nvPr/>
          </p:nvSpPr>
          <p:spPr>
            <a:xfrm>
              <a:off x="475465" y="345235"/>
              <a:ext cx="177039" cy="17703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62172" tIns="62172" rIns="62172" bIns="62172" numCol="1" anchor="ctr">
              <a:noAutofit/>
            </a:bodyPr>
            <a:lstStyle/>
            <a:p>
              <a:pPr marL="0" marR="0" lvl="0" indent="0" algn="ctr" defTabSz="62174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  <a:sym typeface="Segoe UI"/>
              </a:endParaRPr>
            </a:p>
          </p:txBody>
        </p:sp>
      </p:grpSp>
      <p:sp>
        <p:nvSpPr>
          <p:cNvPr id="582" name="{delay:-30}"/>
          <p:cNvSpPr/>
          <p:nvPr/>
        </p:nvSpPr>
        <p:spPr>
          <a:xfrm>
            <a:off x="4642496" y="1548276"/>
            <a:ext cx="1972218" cy="42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sym typeface="Consolas"/>
              </a:rPr>
              <a:t>{delay:-30} </a:t>
            </a:r>
          </a:p>
        </p:txBody>
      </p:sp>
      <p:sp>
        <p:nvSpPr>
          <p:cNvPr id="583" name="{delay:-30}"/>
          <p:cNvSpPr/>
          <p:nvPr/>
        </p:nvSpPr>
        <p:spPr>
          <a:xfrm>
            <a:off x="7941262" y="4084821"/>
            <a:ext cx="1972218" cy="42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sym typeface="Consolas"/>
              </a:rPr>
              <a:t>{delay:-30} </a:t>
            </a:r>
          </a:p>
        </p:txBody>
      </p:sp>
      <p:sp>
        <p:nvSpPr>
          <p:cNvPr id="584" name="{delay:-30}"/>
          <p:cNvSpPr/>
          <p:nvPr/>
        </p:nvSpPr>
        <p:spPr>
          <a:xfrm>
            <a:off x="6398422" y="6331904"/>
            <a:ext cx="1972218" cy="427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2172" rIns="62172">
            <a:spAutoFit/>
          </a:bodyPr>
          <a:lstStyle>
            <a:lvl1pPr>
              <a:defRPr sz="1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marL="0" marR="0" lvl="0" indent="0" algn="l" defTabSz="62174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sym typeface="Consolas"/>
              </a:rPr>
              <a:t>{delay:-30}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099" y="3162111"/>
            <a:ext cx="2060748" cy="20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4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 animBg="1" advAuto="0"/>
      <p:bldP spid="575" grpId="0" animBg="1" advAuto="0"/>
      <p:bldP spid="581" grpId="0" animBg="1" advAuto="0"/>
      <p:bldP spid="582" grpId="0" animBg="1" advAuto="0"/>
      <p:bldP spid="583" grpId="0" animBg="1" advAuto="0"/>
      <p:bldP spid="584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400657"/>
          </a:xfrm>
        </p:spPr>
        <p:txBody>
          <a:bodyPr/>
          <a:lstStyle/>
          <a:p>
            <a:r>
              <a:rPr lang="en-US" dirty="0"/>
              <a:t>Lab:</a:t>
            </a:r>
            <a:br>
              <a:rPr lang="en-US" dirty="0"/>
            </a:br>
            <a:r>
              <a:rPr lang="en-US" sz="4400" dirty="0"/>
              <a:t>Spark connector for Azure DocumentDB + HDInsight</a:t>
            </a:r>
          </a:p>
        </p:txBody>
      </p:sp>
    </p:spTree>
    <p:extLst>
      <p:ext uri="{BB962C8B-B14F-4D97-AF65-F5344CB8AC3E}">
        <p14:creationId xmlns:p14="http://schemas.microsoft.com/office/powerpoint/2010/main" val="266308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this out today!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5546" y="1211612"/>
            <a:ext cx="11887100" cy="4949047"/>
          </a:xfrm>
        </p:spPr>
        <p:txBody>
          <a:bodyPr/>
          <a:lstStyle/>
          <a:p>
            <a:r>
              <a:rPr lang="en-US" dirty="0">
                <a:hlinkClick r:id="rId3"/>
              </a:rPr>
              <a:t>Get started with Azure DocumentDB</a:t>
            </a:r>
            <a:endParaRPr lang="en-US" dirty="0">
              <a:hlinkClick r:id="" action="ppaction://noaction"/>
            </a:endParaRPr>
          </a:p>
          <a:p>
            <a:r>
              <a:rPr lang="en-US" dirty="0">
                <a:hlinkClick r:id="rId4"/>
              </a:rPr>
              <a:t>Get started with Azure HDInsight</a:t>
            </a:r>
            <a:endParaRPr lang="en-US" dirty="0"/>
          </a:p>
          <a:p>
            <a:r>
              <a:rPr lang="en-US" dirty="0">
                <a:hlinkClick r:id="rId5"/>
              </a:rPr>
              <a:t>Lab: Setup Spark on DocumentDB + HDInsight</a:t>
            </a:r>
            <a:endParaRPr lang="en-US" dirty="0"/>
          </a:p>
          <a:p>
            <a:r>
              <a:rPr lang="en-US" dirty="0">
                <a:hlinkClick r:id="rId6"/>
              </a:rPr>
              <a:t>Lab: Spark on DocumentDB Notebook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Have Feedback/Questions? Reach out to us -- </a:t>
            </a:r>
          </a:p>
          <a:p>
            <a:pPr marL="0" indent="0">
              <a:buNone/>
            </a:pPr>
            <a:r>
              <a:rPr lang="en-US" i="1" dirty="0">
                <a:hlinkClick r:id="rId7"/>
              </a:rPr>
              <a:t>AskOSSNoSQL@microsoft.com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2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3619452"/>
          </a:xfrm>
          <a:noFill/>
        </p:spPr>
        <p:txBody>
          <a:bodyPr/>
          <a:lstStyle/>
          <a:p>
            <a:r>
              <a:rPr lang="en-US" dirty="0"/>
              <a:t>Brief overview of Azure DocumentDB</a:t>
            </a:r>
          </a:p>
          <a:p>
            <a:endParaRPr lang="en-US" dirty="0"/>
          </a:p>
          <a:p>
            <a:r>
              <a:rPr lang="en-US" dirty="0"/>
              <a:t>Brief overview of Azure HDInsight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Lab: Apache Spark + Azure DocumentDB + HDInsight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9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Azure DocumentDB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544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5697" b="66279"/>
          <a:stretch/>
        </p:blipFill>
        <p:spPr>
          <a:xfrm>
            <a:off x="881" y="3"/>
            <a:ext cx="12434712" cy="11657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4587" y="176080"/>
            <a:ext cx="9117853" cy="894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3264" dirty="0">
                <a:solidFill>
                  <a:prstClr val="whit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Azure DocumentDB</a:t>
            </a:r>
          </a:p>
          <a:p>
            <a:pPr defTabSz="932597"/>
            <a:r>
              <a:rPr lang="en-US" sz="1836" dirty="0">
                <a:solidFill>
                  <a:prstClr val="white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Fast and scalable, globally-distributed NoSQL database service for apps with global reach</a:t>
            </a:r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2" y="1401202"/>
            <a:ext cx="2150966" cy="1305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972" y="3130225"/>
            <a:ext cx="3561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Globally Distributed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3" y="4135972"/>
            <a:ext cx="2843134" cy="13056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7178" y="5856485"/>
            <a:ext cx="35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Schema-free SQL and JavaScript queries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6255" y="3130225"/>
            <a:ext cx="35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Guaranteed low latency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55" y="1401203"/>
            <a:ext cx="1816122" cy="13056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96255" y="5856485"/>
            <a:ext cx="35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Tunable consistency models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56" y="4135972"/>
            <a:ext cx="3344281" cy="13056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25333" y="3130225"/>
            <a:ext cx="35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Infinitely scalable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25333" y="5856485"/>
            <a:ext cx="35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Fully managed with enterprise-grade SLAs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7" y="4135972"/>
            <a:ext cx="2593155" cy="13056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1405902"/>
            <a:ext cx="3706694" cy="12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1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676755" y="1619102"/>
            <a:ext cx="0" cy="356289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26098" y="1619103"/>
            <a:ext cx="4365666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Global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098" y="2091228"/>
            <a:ext cx="5173403" cy="210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Worldwide presence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Automatic multi-region replication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Multi-homing APIs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Manual and automatic failovers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19" y="1281778"/>
            <a:ext cx="4710770" cy="42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5676755" y="1619102"/>
            <a:ext cx="0" cy="356289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26098" y="1619103"/>
            <a:ext cx="5238406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Elastically Scale-out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6098" y="2091228"/>
            <a:ext cx="6335674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Partition management is automatically taken care of for you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Independently scale storage and throughput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Scale storage from Gigabytes to Petabytes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Scale throughput from 100's to 100,000,000's of requests/second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Dial up/down throughput and provision only what is needed</a:t>
            </a:r>
          </a:p>
        </p:txBody>
      </p:sp>
      <p:grpSp>
        <p:nvGrpSpPr>
          <p:cNvPr id="6" name="Group 5">
            <a:extLst/>
          </p:cNvPr>
          <p:cNvGrpSpPr/>
          <p:nvPr/>
        </p:nvGrpSpPr>
        <p:grpSpPr>
          <a:xfrm>
            <a:off x="561877" y="2159798"/>
            <a:ext cx="4924848" cy="2343293"/>
            <a:chOff x="6572809" y="4415723"/>
            <a:chExt cx="4924848" cy="2343293"/>
          </a:xfrm>
        </p:grpSpPr>
        <p:grpSp>
          <p:nvGrpSpPr>
            <p:cNvPr id="7" name="Group 6">
              <a:extLst/>
            </p:cNvPr>
            <p:cNvGrpSpPr/>
            <p:nvPr/>
          </p:nvGrpSpPr>
          <p:grpSpPr>
            <a:xfrm>
              <a:off x="7428377" y="4943568"/>
              <a:ext cx="3983580" cy="842463"/>
              <a:chOff x="7420176" y="4616011"/>
              <a:chExt cx="3983580" cy="842463"/>
            </a:xfrm>
          </p:grpSpPr>
          <p:cxnSp>
            <p:nvCxnSpPr>
              <p:cNvPr id="19" name="Straight Connector 18">
                <a:extLst/>
              </p:cNvPr>
              <p:cNvCxnSpPr/>
              <p:nvPr/>
            </p:nvCxnSpPr>
            <p:spPr>
              <a:xfrm flipV="1">
                <a:off x="7420176" y="4616011"/>
                <a:ext cx="22160" cy="84105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/>
              </p:cNvPr>
              <p:cNvCxnSpPr/>
              <p:nvPr/>
            </p:nvCxnSpPr>
            <p:spPr>
              <a:xfrm>
                <a:off x="7442336" y="4616863"/>
                <a:ext cx="303170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/>
              </p:cNvPr>
              <p:cNvCxnSpPr/>
              <p:nvPr/>
            </p:nvCxnSpPr>
            <p:spPr>
              <a:xfrm flipH="1" flipV="1">
                <a:off x="7742803" y="4616011"/>
                <a:ext cx="28216" cy="84105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/>
              </p:cNvPr>
              <p:cNvCxnSpPr/>
              <p:nvPr/>
            </p:nvCxnSpPr>
            <p:spPr>
              <a:xfrm>
                <a:off x="7771019" y="5457061"/>
                <a:ext cx="140889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/>
              </p:cNvPr>
              <p:cNvCxnSpPr/>
              <p:nvPr/>
            </p:nvCxnSpPr>
            <p:spPr>
              <a:xfrm flipV="1">
                <a:off x="7911908" y="4663164"/>
                <a:ext cx="22160" cy="793897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/>
              </p:cNvPr>
              <p:cNvCxnSpPr/>
              <p:nvPr/>
            </p:nvCxnSpPr>
            <p:spPr>
              <a:xfrm>
                <a:off x="7934068" y="4663164"/>
                <a:ext cx="41379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/>
              </p:cNvPr>
              <p:cNvCxnSpPr/>
              <p:nvPr/>
            </p:nvCxnSpPr>
            <p:spPr>
              <a:xfrm flipH="1" flipV="1">
                <a:off x="7972154" y="4663164"/>
                <a:ext cx="28216" cy="793897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/>
              </p:cNvPr>
              <p:cNvCxnSpPr/>
              <p:nvPr/>
            </p:nvCxnSpPr>
            <p:spPr>
              <a:xfrm>
                <a:off x="8000370" y="5457061"/>
                <a:ext cx="247357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/>
              </p:cNvPr>
              <p:cNvCxnSpPr/>
              <p:nvPr/>
            </p:nvCxnSpPr>
            <p:spPr>
              <a:xfrm>
                <a:off x="8293199" y="5418024"/>
                <a:ext cx="247357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/>
              </p:cNvPr>
              <p:cNvCxnSpPr/>
              <p:nvPr/>
            </p:nvCxnSpPr>
            <p:spPr>
              <a:xfrm>
                <a:off x="8572216" y="5418024"/>
                <a:ext cx="204366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/>
              </p:cNvPr>
              <p:cNvCxnSpPr/>
              <p:nvPr/>
            </p:nvCxnSpPr>
            <p:spPr>
              <a:xfrm>
                <a:off x="8825994" y="5418024"/>
                <a:ext cx="63792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/>
              </p:cNvPr>
              <p:cNvCxnSpPr/>
              <p:nvPr/>
            </p:nvCxnSpPr>
            <p:spPr>
              <a:xfrm>
                <a:off x="8904817" y="5457061"/>
                <a:ext cx="686714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/>
              </p:cNvPr>
              <p:cNvCxnSpPr/>
              <p:nvPr/>
            </p:nvCxnSpPr>
            <p:spPr>
              <a:xfrm flipV="1">
                <a:off x="9591531" y="4658964"/>
                <a:ext cx="11080" cy="798098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/>
              </p:cNvPr>
              <p:cNvCxnSpPr/>
              <p:nvPr/>
            </p:nvCxnSpPr>
            <p:spPr>
              <a:xfrm>
                <a:off x="9602611" y="4661064"/>
                <a:ext cx="176773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/>
              </p:cNvPr>
              <p:cNvCxnSpPr/>
              <p:nvPr/>
            </p:nvCxnSpPr>
            <p:spPr>
              <a:xfrm flipH="1" flipV="1">
                <a:off x="9776356" y="4663165"/>
                <a:ext cx="24923" cy="353139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/>
              </p:cNvPr>
              <p:cNvCxnSpPr/>
              <p:nvPr/>
            </p:nvCxnSpPr>
            <p:spPr>
              <a:xfrm>
                <a:off x="9801279" y="5016304"/>
                <a:ext cx="118994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/>
              </p:cNvPr>
              <p:cNvCxnSpPr/>
              <p:nvPr/>
            </p:nvCxnSpPr>
            <p:spPr>
              <a:xfrm>
                <a:off x="10011466" y="4661064"/>
                <a:ext cx="1392290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/>
              </p:cNvPr>
              <p:cNvCxnSpPr/>
              <p:nvPr/>
            </p:nvCxnSpPr>
            <p:spPr>
              <a:xfrm flipV="1">
                <a:off x="10011466" y="4663165"/>
                <a:ext cx="5540" cy="267965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/>
              </p:cNvPr>
              <p:cNvCxnSpPr/>
              <p:nvPr/>
            </p:nvCxnSpPr>
            <p:spPr>
              <a:xfrm>
                <a:off x="9960263" y="4931817"/>
                <a:ext cx="51203" cy="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/>
              </p:cNvPr>
              <p:cNvCxnSpPr/>
              <p:nvPr/>
            </p:nvCxnSpPr>
            <p:spPr>
              <a:xfrm flipH="1" flipV="1">
                <a:off x="9945020" y="4757090"/>
                <a:ext cx="15243" cy="17404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/>
              </p:cNvPr>
              <p:cNvCxnSpPr/>
              <p:nvPr/>
            </p:nvCxnSpPr>
            <p:spPr>
              <a:xfrm flipV="1">
                <a:off x="9920273" y="4757090"/>
                <a:ext cx="21895" cy="259214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/>
              </p:cNvPr>
              <p:cNvCxnSpPr/>
              <p:nvPr/>
            </p:nvCxnSpPr>
            <p:spPr>
              <a:xfrm flipV="1">
                <a:off x="8247706" y="5418024"/>
                <a:ext cx="49593" cy="4045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/>
              </p:cNvPr>
              <p:cNvCxnSpPr/>
              <p:nvPr/>
            </p:nvCxnSpPr>
            <p:spPr>
              <a:xfrm flipV="1">
                <a:off x="8532225" y="5380223"/>
                <a:ext cx="34471" cy="4045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/>
              </p:cNvPr>
              <p:cNvCxnSpPr/>
              <p:nvPr/>
            </p:nvCxnSpPr>
            <p:spPr>
              <a:xfrm flipV="1">
                <a:off x="8772572" y="5380223"/>
                <a:ext cx="34471" cy="4045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/>
              </p:cNvPr>
              <p:cNvCxnSpPr/>
              <p:nvPr/>
            </p:nvCxnSpPr>
            <p:spPr>
              <a:xfrm flipH="1" flipV="1">
                <a:off x="8562462" y="5380223"/>
                <a:ext cx="21351" cy="4045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/>
              </p:cNvPr>
              <p:cNvCxnSpPr/>
              <p:nvPr/>
            </p:nvCxnSpPr>
            <p:spPr>
              <a:xfrm flipH="1" flipV="1">
                <a:off x="8804643" y="5380223"/>
                <a:ext cx="21351" cy="4045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/>
              </p:cNvPr>
              <p:cNvCxnSpPr/>
              <p:nvPr/>
            </p:nvCxnSpPr>
            <p:spPr>
              <a:xfrm flipH="1" flipV="1">
                <a:off x="8887386" y="5418024"/>
                <a:ext cx="21351" cy="40450"/>
              </a:xfrm>
              <a:prstGeom prst="line">
                <a:avLst/>
              </a:prstGeom>
              <a:ln w="9525">
                <a:solidFill>
                  <a:srgbClr val="0B81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/>
            </p:cNvPr>
            <p:cNvSpPr txBox="1"/>
            <p:nvPr/>
          </p:nvSpPr>
          <p:spPr>
            <a:xfrm rot="16200000">
              <a:off x="5815743" y="5172789"/>
              <a:ext cx="1791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Provisioned request / sec</a:t>
              </a:r>
            </a:p>
          </p:txBody>
        </p:sp>
        <p:sp>
          <p:nvSpPr>
            <p:cNvPr id="9" name="TextBox 8">
              <a:extLst/>
            </p:cNvPr>
            <p:cNvSpPr txBox="1"/>
            <p:nvPr/>
          </p:nvSpPr>
          <p:spPr>
            <a:xfrm>
              <a:off x="8889784" y="6171904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Time </a:t>
              </a:r>
            </a:p>
          </p:txBody>
        </p:sp>
        <p:sp>
          <p:nvSpPr>
            <p:cNvPr id="10" name="TextBox 9">
              <a:extLst/>
            </p:cNvPr>
            <p:cNvSpPr txBox="1"/>
            <p:nvPr/>
          </p:nvSpPr>
          <p:spPr>
            <a:xfrm>
              <a:off x="6832426" y="4746685"/>
              <a:ext cx="554959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3274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12000000</a:t>
              </a:r>
            </a:p>
            <a:p>
              <a:pPr marL="0" marR="0" lvl="0" indent="0" algn="r" defTabSz="93274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10000000</a:t>
              </a:r>
            </a:p>
            <a:p>
              <a:pPr marL="0" marR="0" lvl="0" indent="0" algn="r" defTabSz="93274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8000000</a:t>
              </a:r>
            </a:p>
            <a:p>
              <a:pPr marL="0" marR="0" lvl="0" indent="0" algn="r" defTabSz="93274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6000000</a:t>
              </a:r>
            </a:p>
            <a:p>
              <a:pPr marL="0" marR="0" lvl="0" indent="0" algn="r" defTabSz="93274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4000000</a:t>
              </a:r>
            </a:p>
            <a:p>
              <a:pPr marL="0" marR="0" lvl="0" indent="0" algn="r" defTabSz="93274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2000000</a:t>
              </a:r>
            </a:p>
          </p:txBody>
        </p:sp>
        <p:cxnSp>
          <p:nvCxnSpPr>
            <p:cNvPr id="11" name="Straight Connector 10">
              <a:extLst/>
            </p:cNvPr>
            <p:cNvCxnSpPr/>
            <p:nvPr/>
          </p:nvCxnSpPr>
          <p:spPr>
            <a:xfrm>
              <a:off x="7428377" y="5884143"/>
              <a:ext cx="4069280" cy="0"/>
            </a:xfrm>
            <a:prstGeom prst="line">
              <a:avLst/>
            </a:prstGeom>
            <a:ln>
              <a:solidFill>
                <a:srgbClr val="0B81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/>
            </p:cNvPr>
            <p:cNvSpPr txBox="1"/>
            <p:nvPr/>
          </p:nvSpPr>
          <p:spPr>
            <a:xfrm>
              <a:off x="7702488" y="5922810"/>
              <a:ext cx="545341" cy="233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marL="0" marR="0" lvl="0" indent="0" algn="r" defTabSz="93274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Nov 2016</a:t>
              </a:r>
            </a:p>
          </p:txBody>
        </p:sp>
        <p:sp>
          <p:nvSpPr>
            <p:cNvPr id="13" name="TextBox 12">
              <a:extLst/>
            </p:cNvPr>
            <p:cNvSpPr txBox="1"/>
            <p:nvPr/>
          </p:nvSpPr>
          <p:spPr>
            <a:xfrm>
              <a:off x="10134950" y="5922810"/>
              <a:ext cx="5357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3274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Dec 2016</a:t>
              </a:r>
            </a:p>
          </p:txBody>
        </p:sp>
        <p:sp>
          <p:nvSpPr>
            <p:cNvPr id="14" name="Oval 13">
              <a:extLst/>
            </p:cNvPr>
            <p:cNvSpPr/>
            <p:nvPr/>
          </p:nvSpPr>
          <p:spPr>
            <a:xfrm>
              <a:off x="9996324" y="4960708"/>
              <a:ext cx="53563" cy="53563"/>
            </a:xfrm>
            <a:prstGeom prst="ellipse">
              <a:avLst/>
            </a:prstGeom>
            <a:solidFill>
              <a:srgbClr val="0B8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/>
            </p:cNvPr>
            <p:cNvSpPr txBox="1"/>
            <p:nvPr/>
          </p:nvSpPr>
          <p:spPr>
            <a:xfrm>
              <a:off x="10546054" y="4689230"/>
              <a:ext cx="8162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Black Friday</a:t>
              </a:r>
            </a:p>
          </p:txBody>
        </p:sp>
        <p:cxnSp>
          <p:nvCxnSpPr>
            <p:cNvPr id="16" name="Straight Connector 15">
              <a:extLst/>
            </p:cNvPr>
            <p:cNvCxnSpPr/>
            <p:nvPr/>
          </p:nvCxnSpPr>
          <p:spPr>
            <a:xfrm>
              <a:off x="10014207" y="4812341"/>
              <a:ext cx="53594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/>
            </p:cNvPr>
            <p:cNvCxnSpPr/>
            <p:nvPr/>
          </p:nvCxnSpPr>
          <p:spPr>
            <a:xfrm flipH="1">
              <a:off x="10019094" y="4812341"/>
              <a:ext cx="573" cy="140755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/>
            </p:cNvPr>
            <p:cNvSpPr txBox="1"/>
            <p:nvPr/>
          </p:nvSpPr>
          <p:spPr>
            <a:xfrm>
              <a:off x="7741055" y="6482017"/>
              <a:ext cx="2246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Hourly throughput (request/sec)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6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676755" y="1619102"/>
            <a:ext cx="0" cy="356289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26098" y="1619103"/>
            <a:ext cx="4365666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Guaranteed low latency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26096" y="2091228"/>
            <a:ext cx="5787041" cy="159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Globally distributed with requests served from local region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Write optimized, latch-free database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Automatic Indexing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23336" y="2113740"/>
            <a:ext cx="4389072" cy="2321308"/>
            <a:chOff x="7463376" y="4259262"/>
            <a:chExt cx="4692966" cy="1871080"/>
          </a:xfrm>
        </p:grpSpPr>
        <p:sp>
          <p:nvSpPr>
            <p:cNvPr id="27" name="Rectangle 26">
              <a:extLst/>
            </p:cNvPr>
            <p:cNvSpPr/>
            <p:nvPr/>
          </p:nvSpPr>
          <p:spPr bwMode="auto">
            <a:xfrm>
              <a:off x="8382202" y="4259262"/>
              <a:ext cx="1837764" cy="574654"/>
            </a:xfrm>
            <a:prstGeom prst="rect">
              <a:avLst/>
            </a:prstGeom>
            <a:solidFill>
              <a:srgbClr val="0072C6">
                <a:lumMod val="75000"/>
              </a:srgbClr>
            </a:solidFill>
            <a:ln w="9525" cap="flat" cmpd="sng" algn="ctr">
              <a:solidFill>
                <a:srgbClr val="442359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Reads (1KB)</a:t>
              </a:r>
            </a:p>
          </p:txBody>
        </p:sp>
        <p:sp>
          <p:nvSpPr>
            <p:cNvPr id="28" name="Rectangle 27">
              <a:extLst/>
            </p:cNvPr>
            <p:cNvSpPr/>
            <p:nvPr/>
          </p:nvSpPr>
          <p:spPr bwMode="auto">
            <a:xfrm>
              <a:off x="10318578" y="4259262"/>
              <a:ext cx="1837764" cy="574654"/>
            </a:xfrm>
            <a:prstGeom prst="rect">
              <a:avLst/>
            </a:prstGeom>
            <a:solidFill>
              <a:srgbClr val="0072C6">
                <a:lumMod val="75000"/>
              </a:srgbClr>
            </a:solidFill>
            <a:ln w="9525" cap="flat" cmpd="sng" algn="ctr">
              <a:solidFill>
                <a:srgbClr val="442359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Indexed Writes (1KB)</a:t>
              </a:r>
            </a:p>
          </p:txBody>
        </p:sp>
        <p:sp>
          <p:nvSpPr>
            <p:cNvPr id="29" name="Rectangle 28">
              <a:extLst/>
            </p:cNvPr>
            <p:cNvSpPr/>
            <p:nvPr/>
          </p:nvSpPr>
          <p:spPr bwMode="auto">
            <a:xfrm>
              <a:off x="7463376" y="4907475"/>
              <a:ext cx="820214" cy="574654"/>
            </a:xfrm>
            <a:prstGeom prst="rect">
              <a:avLst/>
            </a:prstGeom>
            <a:solidFill>
              <a:srgbClr val="0072C6">
                <a:lumMod val="75000"/>
              </a:srgbClr>
            </a:solidFill>
            <a:ln w="9525" cap="flat" cmpd="sng" algn="ctr">
              <a:solidFill>
                <a:srgbClr val="442359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P50</a:t>
              </a:r>
            </a:p>
          </p:txBody>
        </p:sp>
        <p:sp>
          <p:nvSpPr>
            <p:cNvPr id="30" name="Rectangle 29">
              <a:extLst/>
            </p:cNvPr>
            <p:cNvSpPr/>
            <p:nvPr/>
          </p:nvSpPr>
          <p:spPr bwMode="auto">
            <a:xfrm>
              <a:off x="7463376" y="5555688"/>
              <a:ext cx="820214" cy="574654"/>
            </a:xfrm>
            <a:prstGeom prst="rect">
              <a:avLst/>
            </a:prstGeom>
            <a:solidFill>
              <a:srgbClr val="0072C6">
                <a:lumMod val="75000"/>
              </a:srgbClr>
            </a:solidFill>
            <a:ln w="9525" cap="flat" cmpd="sng" algn="ctr">
              <a:solidFill>
                <a:srgbClr val="442359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P99</a:t>
              </a:r>
            </a:p>
          </p:txBody>
        </p:sp>
        <p:sp>
          <p:nvSpPr>
            <p:cNvPr id="31" name="Rectangle 30">
              <a:extLst/>
            </p:cNvPr>
            <p:cNvSpPr/>
            <p:nvPr/>
          </p:nvSpPr>
          <p:spPr bwMode="auto">
            <a:xfrm>
              <a:off x="8382202" y="4907475"/>
              <a:ext cx="1837764" cy="574654"/>
            </a:xfrm>
            <a:prstGeom prst="rect">
              <a:avLst/>
            </a:prstGeom>
            <a:solidFill>
              <a:srgbClr val="0078C9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&lt;2ms</a:t>
              </a:r>
            </a:p>
          </p:txBody>
        </p:sp>
        <p:sp>
          <p:nvSpPr>
            <p:cNvPr id="32" name="Rectangle 31">
              <a:extLst/>
            </p:cNvPr>
            <p:cNvSpPr/>
            <p:nvPr/>
          </p:nvSpPr>
          <p:spPr bwMode="auto">
            <a:xfrm>
              <a:off x="8382202" y="5555688"/>
              <a:ext cx="1837764" cy="574654"/>
            </a:xfrm>
            <a:prstGeom prst="rect">
              <a:avLst/>
            </a:prstGeom>
            <a:solidFill>
              <a:srgbClr val="0078C9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&lt;10ms</a:t>
              </a:r>
            </a:p>
          </p:txBody>
        </p:sp>
        <p:sp>
          <p:nvSpPr>
            <p:cNvPr id="33" name="Rectangle 32">
              <a:extLst/>
            </p:cNvPr>
            <p:cNvSpPr/>
            <p:nvPr/>
          </p:nvSpPr>
          <p:spPr bwMode="auto">
            <a:xfrm>
              <a:off x="10318578" y="4907475"/>
              <a:ext cx="1837764" cy="574654"/>
            </a:xfrm>
            <a:prstGeom prst="rect">
              <a:avLst/>
            </a:prstGeom>
            <a:solidFill>
              <a:srgbClr val="0078C9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&lt;6ms</a:t>
              </a:r>
            </a:p>
          </p:txBody>
        </p:sp>
        <p:sp>
          <p:nvSpPr>
            <p:cNvPr id="34" name="Rectangle 33">
              <a:extLst/>
            </p:cNvPr>
            <p:cNvSpPr/>
            <p:nvPr/>
          </p:nvSpPr>
          <p:spPr bwMode="auto">
            <a:xfrm>
              <a:off x="10318578" y="5555688"/>
              <a:ext cx="1837764" cy="574654"/>
            </a:xfrm>
            <a:prstGeom prst="rect">
              <a:avLst/>
            </a:prstGeom>
            <a:solidFill>
              <a:srgbClr val="0078C9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&lt;15ms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868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5676755" y="1619102"/>
            <a:ext cx="0" cy="356289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26098" y="1619103"/>
            <a:ext cx="4365666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Five Consistency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6098" y="2091229"/>
            <a:ext cx="5969918" cy="260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Helps navigate Brewer's CAP theorem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Intuitive Programming</a:t>
            </a:r>
          </a:p>
          <a:p>
            <a:pPr marL="285750" marR="0" lvl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Tunable well-defined consistency levels</a:t>
            </a:r>
          </a:p>
          <a:p>
            <a:pPr marL="285750" marR="0" lvl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Override on per-request basis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Clear </a:t>
            </a:r>
            <a:r>
              <a:rPr kumimoji="0" lang="en-US" sz="1632" b="1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PACELC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tradeoffs </a:t>
            </a:r>
          </a:p>
          <a:p>
            <a:pPr marL="285750" marR="0" lvl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32" b="1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artition – </a:t>
            </a:r>
            <a:r>
              <a:rPr kumimoji="0" lang="en-US" sz="1632" b="1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vailability vs </a:t>
            </a:r>
            <a:r>
              <a:rPr kumimoji="0" lang="en-US" sz="1632" b="1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onsistency</a:t>
            </a:r>
          </a:p>
          <a:p>
            <a:pPr marL="285750" marR="0" lvl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32" b="1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lse        – </a:t>
            </a:r>
            <a:r>
              <a:rPr kumimoji="0" lang="en-US" sz="1632" b="1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atency     vs </a:t>
            </a:r>
            <a:r>
              <a:rPr kumimoji="0" lang="en-US" sz="1632" b="1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onsistency</a:t>
            </a:r>
          </a:p>
          <a:p>
            <a:pPr marL="285750" marR="0" lvl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75000"/>
                  <a:lumOff val="2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75" y="2582872"/>
            <a:ext cx="4156710" cy="100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48581"/>
      </p:ext>
    </p:extLst>
  </p:cSld>
  <p:clrMapOvr>
    <a:masterClrMapping/>
  </p:clrMapOvr>
</p:sld>
</file>

<file path=ppt/theme/theme1.xml><?xml version="1.0" encoding="utf-8"?>
<a:theme xmlns:a="http://schemas.openxmlformats.org/drawingml/2006/main" name="5-50129_AI_Immersion_Workshop_Template">
  <a:themeElements>
    <a:clrScheme name="AI Immersion Workshop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0000"/>
      </a:accent2>
      <a:accent3>
        <a:srgbClr val="505050"/>
      </a:accent3>
      <a:accent4>
        <a:srgbClr val="737373"/>
      </a:accent4>
      <a:accent5>
        <a:srgbClr val="00BCF2"/>
      </a:accent5>
      <a:accent6>
        <a:srgbClr val="002050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I_Immersion_Template_16x9.potx" id="{1411D15E-2C6A-4931-B0C2-619D387D68BB}" vid="{D0D55ECE-B2EF-4CFB-90C5-2A41005C4379}"/>
    </a:ext>
  </a:extLst>
</a:theme>
</file>

<file path=ppt/theme/theme2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prerecording.potx [Read-Only]" id="{4E9D5382-845C-4BCE-9797-F9171CAE91ED}" vid="{655F4B4F-3613-44A0-BDA2-B547D5E8AFE5}"/>
    </a:ext>
  </a:extLst>
</a:theme>
</file>

<file path=ppt/theme/theme3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prerecording.potx [Read-Only]" id="{4E9D5382-845C-4BCE-9797-F9171CAE91ED}" vid="{655F4B4F-3613-44A0-BDA2-B547D5E8AFE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0072C6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Segoe UI"/>
        <a:ea typeface="Segoe UI"/>
        <a:cs typeface="Segoe UI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uild-prerecording.potx [Read-Only]" id="{4E9D5382-845C-4BCE-9797-F9171CAE91ED}" vid="{5E4460C3-7D04-490B-9E1E-69B26CB9E60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AI_Immersion_Template_16x9</Template>
  <TotalTime>15</TotalTime>
  <Words>1701</Words>
  <Application>Microsoft Office PowerPoint</Application>
  <PresentationFormat>Custom</PresentationFormat>
  <Paragraphs>364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MS PGothic</vt:lpstr>
      <vt:lpstr>Arial</vt:lpstr>
      <vt:lpstr>Calibri</vt:lpstr>
      <vt:lpstr>Calibri Light</vt:lpstr>
      <vt:lpstr>Consolas</vt:lpstr>
      <vt:lpstr>Segoe UI</vt:lpstr>
      <vt:lpstr>Segoe UI </vt:lpstr>
      <vt:lpstr>Segoe UI Black</vt:lpstr>
      <vt:lpstr>Segoe UI Light</vt:lpstr>
      <vt:lpstr>Segoe UI Semilight</vt:lpstr>
      <vt:lpstr>Wingdings</vt:lpstr>
      <vt:lpstr>5-50129_AI_Immersion_Workshop_Template</vt:lpstr>
      <vt:lpstr>5-50111_Build 2017_LIGHT GRAY TEMPLATE</vt:lpstr>
      <vt:lpstr>1_5-50111_Build 2017_LIGHT GRAY TEMPLATE</vt:lpstr>
      <vt:lpstr>Office Theme</vt:lpstr>
      <vt:lpstr>Custom Design</vt:lpstr>
      <vt:lpstr>PowerPoint Presentation</vt:lpstr>
      <vt:lpstr>Real-Time ML at Planet-Scale with DocumentDB, HDInsight, and Spark</vt:lpstr>
      <vt:lpstr>Topics Covered</vt:lpstr>
      <vt:lpstr>Azure DocumentDB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HDInsight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at Massive Scale: Azure DocumentDB + HDInsight</vt:lpstr>
      <vt:lpstr>PowerPoint Presentation</vt:lpstr>
      <vt:lpstr>PowerPoint Presentation</vt:lpstr>
      <vt:lpstr>PowerPoint Presentation</vt:lpstr>
      <vt:lpstr>PowerPoint Presentation</vt:lpstr>
      <vt:lpstr>Spark connector for Azure DocumentDB with HDInsight Distributed Aggregations and Analytics</vt:lpstr>
      <vt:lpstr>Spark connector for Azure DocumentDB with HDInsight Pushdown Predicate Filtering</vt:lpstr>
      <vt:lpstr>Spark connector for Azure DocumentDB with HDInsight Updateable Columns</vt:lpstr>
      <vt:lpstr>Lab: Spark connector for Azure DocumentDB + HDInsight</vt:lpstr>
      <vt:lpstr>Try this out today!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Andrew Liu</dc:creator>
  <cp:keywords>AI Immersion Workshop</cp:keywords>
  <dc:description>Template: Mitchell Derrey, Silver Fox Productions_x000d_
Formatting: _x000d_
Audience Type:</dc:description>
  <cp:lastModifiedBy>Andrew Liu</cp:lastModifiedBy>
  <cp:revision>1</cp:revision>
  <dcterms:created xsi:type="dcterms:W3CDTF">2017-05-09T20:01:06Z</dcterms:created>
  <dcterms:modified xsi:type="dcterms:W3CDTF">2017-05-09T22:41:37Z</dcterms:modified>
  <cp:category>AI Immersion Workshop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By">
    <vt:lpwstr>andrl@microsoft.com</vt:lpwstr>
  </property>
  <property fmtid="{D5CDD505-2E9C-101B-9397-08002B2CF9AE}" pid="15" name="MSIP_Label_f42aa342-8706-4288-bd11-ebb85995028c_SetDate">
    <vt:lpwstr>2017-05-09T13:02:59.4299772-07:00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